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705" r:id="rId5"/>
    <p:sldMasterId id="2147483722" r:id="rId6"/>
    <p:sldMasterId id="2147483760" r:id="rId7"/>
    <p:sldMasterId id="2147483768" r:id="rId8"/>
    <p:sldMasterId id="2147483790" r:id="rId9"/>
    <p:sldMasterId id="2147483811" r:id="rId10"/>
    <p:sldMasterId id="2147483821" r:id="rId11"/>
  </p:sldMasterIdLst>
  <p:notesMasterIdLst>
    <p:notesMasterId r:id="rId23"/>
  </p:notesMasterIdLst>
  <p:sldIdLst>
    <p:sldId id="3361" r:id="rId12"/>
    <p:sldId id="4021" r:id="rId13"/>
    <p:sldId id="4019" r:id="rId14"/>
    <p:sldId id="4020" r:id="rId15"/>
    <p:sldId id="3373" r:id="rId16"/>
    <p:sldId id="4014" r:id="rId17"/>
    <p:sldId id="4015" r:id="rId18"/>
    <p:sldId id="4016" r:id="rId19"/>
    <p:sldId id="4018" r:id="rId20"/>
    <p:sldId id="4022" r:id="rId21"/>
    <p:sldId id="4023" r:id="rId22"/>
  </p:sldIdLst>
  <p:sldSz cx="12192000" cy="6858000"/>
  <p:notesSz cx="6735763" cy="98663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73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Fabricius" userId="c9038a29-2fa3-45e0-92df-70bb77d3e498" providerId="ADAL" clId="{07B90F7C-836D-4C42-8F26-EB8662719F92}"/>
    <pc:docChg chg="undo custSel addSld modSld">
      <pc:chgData name="Anne Fabricius" userId="c9038a29-2fa3-45e0-92df-70bb77d3e498" providerId="ADAL" clId="{07B90F7C-836D-4C42-8F26-EB8662719F92}" dt="2023-08-24T12:26:46.792" v="823" actId="20577"/>
      <pc:docMkLst>
        <pc:docMk/>
      </pc:docMkLst>
      <pc:sldChg chg="modSp mod">
        <pc:chgData name="Anne Fabricius" userId="c9038a29-2fa3-45e0-92df-70bb77d3e498" providerId="ADAL" clId="{07B90F7C-836D-4C42-8F26-EB8662719F92}" dt="2023-08-24T12:22:41.292" v="202" actId="20577"/>
        <pc:sldMkLst>
          <pc:docMk/>
          <pc:sldMk cId="2131236845" sldId="3373"/>
        </pc:sldMkLst>
        <pc:spChg chg="mod">
          <ac:chgData name="Anne Fabricius" userId="c9038a29-2fa3-45e0-92df-70bb77d3e498" providerId="ADAL" clId="{07B90F7C-836D-4C42-8F26-EB8662719F92}" dt="2023-08-24T12:22:41.292" v="202" actId="20577"/>
          <ac:spMkLst>
            <pc:docMk/>
            <pc:sldMk cId="2131236845" sldId="3373"/>
            <ac:spMk id="3" creationId="{D5D79F90-4300-4648-A5E1-28E8EAC095A6}"/>
          </ac:spMkLst>
        </pc:spChg>
      </pc:sldChg>
      <pc:sldChg chg="modSp mod">
        <pc:chgData name="Anne Fabricius" userId="c9038a29-2fa3-45e0-92df-70bb77d3e498" providerId="ADAL" clId="{07B90F7C-836D-4C42-8F26-EB8662719F92}" dt="2023-08-24T12:23:12.506" v="203" actId="20577"/>
        <pc:sldMkLst>
          <pc:docMk/>
          <pc:sldMk cId="3023528522" sldId="4018"/>
        </pc:sldMkLst>
        <pc:spChg chg="mod">
          <ac:chgData name="Anne Fabricius" userId="c9038a29-2fa3-45e0-92df-70bb77d3e498" providerId="ADAL" clId="{07B90F7C-836D-4C42-8F26-EB8662719F92}" dt="2023-08-24T12:23:12.506" v="203" actId="20577"/>
          <ac:spMkLst>
            <pc:docMk/>
            <pc:sldMk cId="3023528522" sldId="4018"/>
            <ac:spMk id="3" creationId="{6A266543-A7C4-12B3-46D3-8A51F023DE72}"/>
          </ac:spMkLst>
        </pc:spChg>
      </pc:sldChg>
      <pc:sldChg chg="modSp mod">
        <pc:chgData name="Anne Fabricius" userId="c9038a29-2fa3-45e0-92df-70bb77d3e498" providerId="ADAL" clId="{07B90F7C-836D-4C42-8F26-EB8662719F92}" dt="2023-08-24T12:20:47.965" v="3" actId="1076"/>
        <pc:sldMkLst>
          <pc:docMk/>
          <pc:sldMk cId="2074236919" sldId="4019"/>
        </pc:sldMkLst>
        <pc:spChg chg="mod">
          <ac:chgData name="Anne Fabricius" userId="c9038a29-2fa3-45e0-92df-70bb77d3e498" providerId="ADAL" clId="{07B90F7C-836D-4C42-8F26-EB8662719F92}" dt="2023-08-24T12:20:47.965" v="3" actId="1076"/>
          <ac:spMkLst>
            <pc:docMk/>
            <pc:sldMk cId="2074236919" sldId="4019"/>
            <ac:spMk id="2" creationId="{CBE1E6B1-AA9B-3821-C4E2-AD695D1F9CE0}"/>
          </ac:spMkLst>
        </pc:spChg>
      </pc:sldChg>
      <pc:sldChg chg="delSp modSp new mod">
        <pc:chgData name="Anne Fabricius" userId="c9038a29-2fa3-45e0-92df-70bb77d3e498" providerId="ADAL" clId="{07B90F7C-836D-4C42-8F26-EB8662719F92}" dt="2023-08-24T12:25:12.092" v="525" actId="20577"/>
        <pc:sldMkLst>
          <pc:docMk/>
          <pc:sldMk cId="741091155" sldId="4022"/>
        </pc:sldMkLst>
        <pc:spChg chg="mod">
          <ac:chgData name="Anne Fabricius" userId="c9038a29-2fa3-45e0-92df-70bb77d3e498" providerId="ADAL" clId="{07B90F7C-836D-4C42-8F26-EB8662719F92}" dt="2023-08-24T12:24:46.532" v="454" actId="20577"/>
          <ac:spMkLst>
            <pc:docMk/>
            <pc:sldMk cId="741091155" sldId="4022"/>
            <ac:spMk id="2" creationId="{6A87999C-0FBF-4D2A-F0F4-5D20D76070D1}"/>
          </ac:spMkLst>
        </pc:spChg>
        <pc:spChg chg="mod">
          <ac:chgData name="Anne Fabricius" userId="c9038a29-2fa3-45e0-92df-70bb77d3e498" providerId="ADAL" clId="{07B90F7C-836D-4C42-8F26-EB8662719F92}" dt="2023-08-24T12:25:12.092" v="525" actId="20577"/>
          <ac:spMkLst>
            <pc:docMk/>
            <pc:sldMk cId="741091155" sldId="4022"/>
            <ac:spMk id="3" creationId="{4FA693DC-E05B-53B5-DBA4-F7834DA3225A}"/>
          </ac:spMkLst>
        </pc:spChg>
        <pc:spChg chg="del">
          <ac:chgData name="Anne Fabricius" userId="c9038a29-2fa3-45e0-92df-70bb77d3e498" providerId="ADAL" clId="{07B90F7C-836D-4C42-8F26-EB8662719F92}" dt="2023-08-24T12:23:50.942" v="242" actId="478"/>
          <ac:spMkLst>
            <pc:docMk/>
            <pc:sldMk cId="741091155" sldId="4022"/>
            <ac:spMk id="4" creationId="{E6C0D6BD-37F8-A64E-D95B-355DDA2B2445}"/>
          </ac:spMkLst>
        </pc:spChg>
      </pc:sldChg>
      <pc:sldChg chg="delSp modSp new mod">
        <pc:chgData name="Anne Fabricius" userId="c9038a29-2fa3-45e0-92df-70bb77d3e498" providerId="ADAL" clId="{07B90F7C-836D-4C42-8F26-EB8662719F92}" dt="2023-08-24T12:26:46.792" v="823" actId="20577"/>
        <pc:sldMkLst>
          <pc:docMk/>
          <pc:sldMk cId="2021234326" sldId="4023"/>
        </pc:sldMkLst>
        <pc:spChg chg="mod">
          <ac:chgData name="Anne Fabricius" userId="c9038a29-2fa3-45e0-92df-70bb77d3e498" providerId="ADAL" clId="{07B90F7C-836D-4C42-8F26-EB8662719F92}" dt="2023-08-24T12:25:30.413" v="547" actId="20577"/>
          <ac:spMkLst>
            <pc:docMk/>
            <pc:sldMk cId="2021234326" sldId="4023"/>
            <ac:spMk id="2" creationId="{C2231A7D-9310-DA8F-134E-019DE761CC46}"/>
          </ac:spMkLst>
        </pc:spChg>
        <pc:spChg chg="mod">
          <ac:chgData name="Anne Fabricius" userId="c9038a29-2fa3-45e0-92df-70bb77d3e498" providerId="ADAL" clId="{07B90F7C-836D-4C42-8F26-EB8662719F92}" dt="2023-08-24T12:26:46.792" v="823" actId="20577"/>
          <ac:spMkLst>
            <pc:docMk/>
            <pc:sldMk cId="2021234326" sldId="4023"/>
            <ac:spMk id="3" creationId="{4773DAF2-99C7-BBD7-93BE-7A8D4B9CA6B0}"/>
          </ac:spMkLst>
        </pc:spChg>
        <pc:spChg chg="del">
          <ac:chgData name="Anne Fabricius" userId="c9038a29-2fa3-45e0-92df-70bb77d3e498" providerId="ADAL" clId="{07B90F7C-836D-4C42-8F26-EB8662719F92}" dt="2023-08-24T12:25:34.355" v="548" actId="478"/>
          <ac:spMkLst>
            <pc:docMk/>
            <pc:sldMk cId="2021234326" sldId="4023"/>
            <ac:spMk id="4" creationId="{8CD9C8A9-7D7E-FF3B-96A4-C9AC63E4218E}"/>
          </ac:spMkLst>
        </pc:spChg>
      </pc:sldChg>
    </pc:docChg>
  </pc:docChgLst>
  <pc:docChgLst>
    <pc:chgData name="Henrik Ravn" userId="346d7506-2d44-4237-8c6b-603cc05d93ba" providerId="ADAL" clId="{BBF0E923-FE2B-4789-8249-3356E29C2F2B}"/>
    <pc:docChg chg="undo redo custSel addSld delSld modSld sldOrd addMainMaster delMainMaster modNotesMaster">
      <pc:chgData name="Henrik Ravn" userId="346d7506-2d44-4237-8c6b-603cc05d93ba" providerId="ADAL" clId="{BBF0E923-FE2B-4789-8249-3356E29C2F2B}" dt="2023-06-29T08:55:56.623" v="4478" actId="20577"/>
      <pc:docMkLst>
        <pc:docMk/>
      </pc:docMkLst>
      <pc:sldChg chg="del">
        <pc:chgData name="Henrik Ravn" userId="346d7506-2d44-4237-8c6b-603cc05d93ba" providerId="ADAL" clId="{BBF0E923-FE2B-4789-8249-3356E29C2F2B}" dt="2023-06-29T08:04:20.794" v="450" actId="47"/>
        <pc:sldMkLst>
          <pc:docMk/>
          <pc:sldMk cId="3199178159" sldId="256"/>
        </pc:sldMkLst>
      </pc:sldChg>
      <pc:sldChg chg="del">
        <pc:chgData name="Henrik Ravn" userId="346d7506-2d44-4237-8c6b-603cc05d93ba" providerId="ADAL" clId="{BBF0E923-FE2B-4789-8249-3356E29C2F2B}" dt="2023-06-29T08:04:22.331" v="455" actId="47"/>
        <pc:sldMkLst>
          <pc:docMk/>
          <pc:sldMk cId="2051719224" sldId="257"/>
        </pc:sldMkLst>
      </pc:sldChg>
      <pc:sldChg chg="del">
        <pc:chgData name="Henrik Ravn" userId="346d7506-2d44-4237-8c6b-603cc05d93ba" providerId="ADAL" clId="{BBF0E923-FE2B-4789-8249-3356E29C2F2B}" dt="2023-06-29T08:04:22.531" v="456" actId="47"/>
        <pc:sldMkLst>
          <pc:docMk/>
          <pc:sldMk cId="1603520736" sldId="260"/>
        </pc:sldMkLst>
      </pc:sldChg>
      <pc:sldChg chg="del">
        <pc:chgData name="Henrik Ravn" userId="346d7506-2d44-4237-8c6b-603cc05d93ba" providerId="ADAL" clId="{BBF0E923-FE2B-4789-8249-3356E29C2F2B}" dt="2023-06-29T08:03:43.628" v="427" actId="47"/>
        <pc:sldMkLst>
          <pc:docMk/>
          <pc:sldMk cId="3165126567" sldId="262"/>
        </pc:sldMkLst>
      </pc:sldChg>
      <pc:sldChg chg="del">
        <pc:chgData name="Henrik Ravn" userId="346d7506-2d44-4237-8c6b-603cc05d93ba" providerId="ADAL" clId="{BBF0E923-FE2B-4789-8249-3356E29C2F2B}" dt="2023-06-29T08:03:43.127" v="426" actId="47"/>
        <pc:sldMkLst>
          <pc:docMk/>
          <pc:sldMk cId="4173123852" sldId="263"/>
        </pc:sldMkLst>
      </pc:sldChg>
      <pc:sldChg chg="del">
        <pc:chgData name="Henrik Ravn" userId="346d7506-2d44-4237-8c6b-603cc05d93ba" providerId="ADAL" clId="{BBF0E923-FE2B-4789-8249-3356E29C2F2B}" dt="2023-06-29T08:04:21.969" v="454" actId="47"/>
        <pc:sldMkLst>
          <pc:docMk/>
          <pc:sldMk cId="2857746310" sldId="264"/>
        </pc:sldMkLst>
      </pc:sldChg>
      <pc:sldChg chg="del">
        <pc:chgData name="Henrik Ravn" userId="346d7506-2d44-4237-8c6b-603cc05d93ba" providerId="ADAL" clId="{BBF0E923-FE2B-4789-8249-3356E29C2F2B}" dt="2023-06-29T08:04:21.195" v="453" actId="47"/>
        <pc:sldMkLst>
          <pc:docMk/>
          <pc:sldMk cId="3983462712" sldId="265"/>
        </pc:sldMkLst>
      </pc:sldChg>
      <pc:sldChg chg="del">
        <pc:chgData name="Henrik Ravn" userId="346d7506-2d44-4237-8c6b-603cc05d93ba" providerId="ADAL" clId="{BBF0E923-FE2B-4789-8249-3356E29C2F2B}" dt="2023-06-29T08:04:21.068" v="452" actId="47"/>
        <pc:sldMkLst>
          <pc:docMk/>
          <pc:sldMk cId="4292861434" sldId="269"/>
        </pc:sldMkLst>
      </pc:sldChg>
      <pc:sldChg chg="del">
        <pc:chgData name="Henrik Ravn" userId="346d7506-2d44-4237-8c6b-603cc05d93ba" providerId="ADAL" clId="{BBF0E923-FE2B-4789-8249-3356E29C2F2B}" dt="2023-06-29T08:04:22.685" v="457" actId="47"/>
        <pc:sldMkLst>
          <pc:docMk/>
          <pc:sldMk cId="2466142765" sldId="272"/>
        </pc:sldMkLst>
      </pc:sldChg>
      <pc:sldChg chg="del">
        <pc:chgData name="Henrik Ravn" userId="346d7506-2d44-4237-8c6b-603cc05d93ba" providerId="ADAL" clId="{BBF0E923-FE2B-4789-8249-3356E29C2F2B}" dt="2023-06-29T08:04:23.590" v="459" actId="47"/>
        <pc:sldMkLst>
          <pc:docMk/>
          <pc:sldMk cId="1484478023" sldId="273"/>
        </pc:sldMkLst>
      </pc:sldChg>
      <pc:sldChg chg="del">
        <pc:chgData name="Henrik Ravn" userId="346d7506-2d44-4237-8c6b-603cc05d93ba" providerId="ADAL" clId="{BBF0E923-FE2B-4789-8249-3356E29C2F2B}" dt="2023-06-29T08:04:22.896" v="458" actId="47"/>
        <pc:sldMkLst>
          <pc:docMk/>
          <pc:sldMk cId="1574463276" sldId="274"/>
        </pc:sldMkLst>
      </pc:sldChg>
      <pc:sldChg chg="del">
        <pc:chgData name="Henrik Ravn" userId="346d7506-2d44-4237-8c6b-603cc05d93ba" providerId="ADAL" clId="{BBF0E923-FE2B-4789-8249-3356E29C2F2B}" dt="2023-06-29T08:04:24.109" v="460" actId="47"/>
        <pc:sldMkLst>
          <pc:docMk/>
          <pc:sldMk cId="1811203640" sldId="275"/>
        </pc:sldMkLst>
      </pc:sldChg>
      <pc:sldChg chg="add del">
        <pc:chgData name="Henrik Ravn" userId="346d7506-2d44-4237-8c6b-603cc05d93ba" providerId="ADAL" clId="{BBF0E923-FE2B-4789-8249-3356E29C2F2B}" dt="2023-06-29T08:04:32.194" v="465" actId="47"/>
        <pc:sldMkLst>
          <pc:docMk/>
          <pc:sldMk cId="3202236106" sldId="276"/>
        </pc:sldMkLst>
      </pc:sldChg>
      <pc:sldChg chg="del">
        <pc:chgData name="Henrik Ravn" userId="346d7506-2d44-4237-8c6b-603cc05d93ba" providerId="ADAL" clId="{BBF0E923-FE2B-4789-8249-3356E29C2F2B}" dt="2023-06-29T08:03:43.888" v="428" actId="47"/>
        <pc:sldMkLst>
          <pc:docMk/>
          <pc:sldMk cId="138387486" sldId="3362"/>
        </pc:sldMkLst>
      </pc:sldChg>
      <pc:sldChg chg="del">
        <pc:chgData name="Henrik Ravn" userId="346d7506-2d44-4237-8c6b-603cc05d93ba" providerId="ADAL" clId="{BBF0E923-FE2B-4789-8249-3356E29C2F2B}" dt="2023-06-29T08:03:44.544" v="430" actId="47"/>
        <pc:sldMkLst>
          <pc:docMk/>
          <pc:sldMk cId="2226237775" sldId="3363"/>
        </pc:sldMkLst>
      </pc:sldChg>
      <pc:sldChg chg="del">
        <pc:chgData name="Henrik Ravn" userId="346d7506-2d44-4237-8c6b-603cc05d93ba" providerId="ADAL" clId="{BBF0E923-FE2B-4789-8249-3356E29C2F2B}" dt="2023-06-29T08:03:44.828" v="431" actId="47"/>
        <pc:sldMkLst>
          <pc:docMk/>
          <pc:sldMk cId="2492876074" sldId="3364"/>
        </pc:sldMkLst>
      </pc:sldChg>
      <pc:sldChg chg="del">
        <pc:chgData name="Henrik Ravn" userId="346d7506-2d44-4237-8c6b-603cc05d93ba" providerId="ADAL" clId="{BBF0E923-FE2B-4789-8249-3356E29C2F2B}" dt="2023-06-29T08:04:18.154" v="439" actId="47"/>
        <pc:sldMkLst>
          <pc:docMk/>
          <pc:sldMk cId="1463196682" sldId="3365"/>
        </pc:sldMkLst>
      </pc:sldChg>
      <pc:sldChg chg="del">
        <pc:chgData name="Henrik Ravn" userId="346d7506-2d44-4237-8c6b-603cc05d93ba" providerId="ADAL" clId="{BBF0E923-FE2B-4789-8249-3356E29C2F2B}" dt="2023-06-29T08:04:18.338" v="440" actId="47"/>
        <pc:sldMkLst>
          <pc:docMk/>
          <pc:sldMk cId="1079732241" sldId="3366"/>
        </pc:sldMkLst>
      </pc:sldChg>
      <pc:sldChg chg="del">
        <pc:chgData name="Henrik Ravn" userId="346d7506-2d44-4237-8c6b-603cc05d93ba" providerId="ADAL" clId="{BBF0E923-FE2B-4789-8249-3356E29C2F2B}" dt="2023-06-29T08:04:18.492" v="441" actId="47"/>
        <pc:sldMkLst>
          <pc:docMk/>
          <pc:sldMk cId="917336712" sldId="3367"/>
        </pc:sldMkLst>
      </pc:sldChg>
      <pc:sldChg chg="del">
        <pc:chgData name="Henrik Ravn" userId="346d7506-2d44-4237-8c6b-603cc05d93ba" providerId="ADAL" clId="{BBF0E923-FE2B-4789-8249-3356E29C2F2B}" dt="2023-06-29T08:03:45.679" v="433" actId="47"/>
        <pc:sldMkLst>
          <pc:docMk/>
          <pc:sldMk cId="3678285034" sldId="3368"/>
        </pc:sldMkLst>
      </pc:sldChg>
      <pc:sldChg chg="del">
        <pc:chgData name="Henrik Ravn" userId="346d7506-2d44-4237-8c6b-603cc05d93ba" providerId="ADAL" clId="{BBF0E923-FE2B-4789-8249-3356E29C2F2B}" dt="2023-06-29T08:03:45.162" v="432" actId="47"/>
        <pc:sldMkLst>
          <pc:docMk/>
          <pc:sldMk cId="2582040856" sldId="3369"/>
        </pc:sldMkLst>
      </pc:sldChg>
      <pc:sldChg chg="modSp del mod">
        <pc:chgData name="Henrik Ravn" userId="346d7506-2d44-4237-8c6b-603cc05d93ba" providerId="ADAL" clId="{BBF0E923-FE2B-4789-8249-3356E29C2F2B}" dt="2023-06-29T08:49:53.694" v="4106" actId="47"/>
        <pc:sldMkLst>
          <pc:docMk/>
          <pc:sldMk cId="3752658754" sldId="3370"/>
        </pc:sldMkLst>
        <pc:spChg chg="mod">
          <ac:chgData name="Henrik Ravn" userId="346d7506-2d44-4237-8c6b-603cc05d93ba" providerId="ADAL" clId="{BBF0E923-FE2B-4789-8249-3356E29C2F2B}" dt="2023-06-29T08:11:28.152" v="1175" actId="20577"/>
          <ac:spMkLst>
            <pc:docMk/>
            <pc:sldMk cId="3752658754" sldId="3370"/>
            <ac:spMk id="2" creationId="{4200A028-F63F-4348-8634-E76CA7FB47C1}"/>
          </ac:spMkLst>
        </pc:spChg>
        <pc:spChg chg="mod">
          <ac:chgData name="Henrik Ravn" userId="346d7506-2d44-4237-8c6b-603cc05d93ba" providerId="ADAL" clId="{BBF0E923-FE2B-4789-8249-3356E29C2F2B}" dt="2023-06-29T08:06:16.183" v="618" actId="6549"/>
          <ac:spMkLst>
            <pc:docMk/>
            <pc:sldMk cId="3752658754" sldId="3370"/>
            <ac:spMk id="3" creationId="{26F4457E-327A-4714-BFEF-E26290CCD170}"/>
          </ac:spMkLst>
        </pc:spChg>
      </pc:sldChg>
      <pc:sldChg chg="del">
        <pc:chgData name="Henrik Ravn" userId="346d7506-2d44-4237-8c6b-603cc05d93ba" providerId="ADAL" clId="{BBF0E923-FE2B-4789-8249-3356E29C2F2B}" dt="2023-06-29T08:03:46.874" v="434" actId="47"/>
        <pc:sldMkLst>
          <pc:docMk/>
          <pc:sldMk cId="1050277566" sldId="3371"/>
        </pc:sldMkLst>
      </pc:sldChg>
      <pc:sldChg chg="delSp modSp del mod ord">
        <pc:chgData name="Henrik Ravn" userId="346d7506-2d44-4237-8c6b-603cc05d93ba" providerId="ADAL" clId="{BBF0E923-FE2B-4789-8249-3356E29C2F2B}" dt="2023-06-29T08:51:33.227" v="4129" actId="47"/>
        <pc:sldMkLst>
          <pc:docMk/>
          <pc:sldMk cId="3973160766" sldId="3372"/>
        </pc:sldMkLst>
        <pc:spChg chg="mod">
          <ac:chgData name="Henrik Ravn" userId="346d7506-2d44-4237-8c6b-603cc05d93ba" providerId="ADAL" clId="{BBF0E923-FE2B-4789-8249-3356E29C2F2B}" dt="2023-06-29T08:11:17.160" v="1146" actId="20577"/>
          <ac:spMkLst>
            <pc:docMk/>
            <pc:sldMk cId="3973160766" sldId="3372"/>
            <ac:spMk id="2" creationId="{83656A11-14DA-4BB4-B245-57307A32F819}"/>
          </ac:spMkLst>
        </pc:spChg>
        <pc:spChg chg="mod">
          <ac:chgData name="Henrik Ravn" userId="346d7506-2d44-4237-8c6b-603cc05d93ba" providerId="ADAL" clId="{BBF0E923-FE2B-4789-8249-3356E29C2F2B}" dt="2023-06-29T08:44:23.223" v="3663" actId="20577"/>
          <ac:spMkLst>
            <pc:docMk/>
            <pc:sldMk cId="3973160766" sldId="3372"/>
            <ac:spMk id="3" creationId="{AA1B076E-918E-49BE-852D-800A9F8E0A35}"/>
          </ac:spMkLst>
        </pc:spChg>
        <pc:picChg chg="del">
          <ac:chgData name="Henrik Ravn" userId="346d7506-2d44-4237-8c6b-603cc05d93ba" providerId="ADAL" clId="{BBF0E923-FE2B-4789-8249-3356E29C2F2B}" dt="2023-06-29T08:43:42.173" v="3602" actId="478"/>
          <ac:picMkLst>
            <pc:docMk/>
            <pc:sldMk cId="3973160766" sldId="3372"/>
            <ac:picMk id="4" creationId="{F7CF8C44-92A4-4233-8311-3E4F2D120378}"/>
          </ac:picMkLst>
        </pc:picChg>
      </pc:sldChg>
      <pc:sldChg chg="modSp mod">
        <pc:chgData name="Henrik Ravn" userId="346d7506-2d44-4237-8c6b-603cc05d93ba" providerId="ADAL" clId="{BBF0E923-FE2B-4789-8249-3356E29C2F2B}" dt="2023-06-29T08:54:00.712" v="4466" actId="20577"/>
        <pc:sldMkLst>
          <pc:docMk/>
          <pc:sldMk cId="2131236845" sldId="3373"/>
        </pc:sldMkLst>
        <pc:spChg chg="mod">
          <ac:chgData name="Henrik Ravn" userId="346d7506-2d44-4237-8c6b-603cc05d93ba" providerId="ADAL" clId="{BBF0E923-FE2B-4789-8249-3356E29C2F2B}" dt="2023-06-29T08:52:05.781" v="4145" actId="20577"/>
          <ac:spMkLst>
            <pc:docMk/>
            <pc:sldMk cId="2131236845" sldId="3373"/>
            <ac:spMk id="2" creationId="{788250B5-C02C-4A4B-8578-6976C761A11F}"/>
          </ac:spMkLst>
        </pc:spChg>
        <pc:spChg chg="mod">
          <ac:chgData name="Henrik Ravn" userId="346d7506-2d44-4237-8c6b-603cc05d93ba" providerId="ADAL" clId="{BBF0E923-FE2B-4789-8249-3356E29C2F2B}" dt="2023-06-29T08:54:00.712" v="4466" actId="20577"/>
          <ac:spMkLst>
            <pc:docMk/>
            <pc:sldMk cId="2131236845" sldId="3373"/>
            <ac:spMk id="3" creationId="{D5D79F90-4300-4648-A5E1-28E8EAC095A6}"/>
          </ac:spMkLst>
        </pc:spChg>
      </pc:sldChg>
      <pc:sldChg chg="del mod modShow">
        <pc:chgData name="Henrik Ravn" userId="346d7506-2d44-4237-8c6b-603cc05d93ba" providerId="ADAL" clId="{BBF0E923-FE2B-4789-8249-3356E29C2F2B}" dt="2023-06-29T08:04:12.586" v="435" actId="47"/>
        <pc:sldMkLst>
          <pc:docMk/>
          <pc:sldMk cId="2619007959" sldId="3374"/>
        </pc:sldMkLst>
      </pc:sldChg>
      <pc:sldChg chg="del mod modShow">
        <pc:chgData name="Henrik Ravn" userId="346d7506-2d44-4237-8c6b-603cc05d93ba" providerId="ADAL" clId="{BBF0E923-FE2B-4789-8249-3356E29C2F2B}" dt="2023-06-29T08:04:15.968" v="436" actId="47"/>
        <pc:sldMkLst>
          <pc:docMk/>
          <pc:sldMk cId="2639475494" sldId="3375"/>
        </pc:sldMkLst>
      </pc:sldChg>
      <pc:sldChg chg="del mod modShow">
        <pc:chgData name="Henrik Ravn" userId="346d7506-2d44-4237-8c6b-603cc05d93ba" providerId="ADAL" clId="{BBF0E923-FE2B-4789-8249-3356E29C2F2B}" dt="2023-06-29T08:04:16.884" v="437" actId="47"/>
        <pc:sldMkLst>
          <pc:docMk/>
          <pc:sldMk cId="268678109" sldId="3376"/>
        </pc:sldMkLst>
      </pc:sldChg>
      <pc:sldChg chg="del">
        <pc:chgData name="Henrik Ravn" userId="346d7506-2d44-4237-8c6b-603cc05d93ba" providerId="ADAL" clId="{BBF0E923-FE2B-4789-8249-3356E29C2F2B}" dt="2023-06-29T08:04:17.702" v="438" actId="47"/>
        <pc:sldMkLst>
          <pc:docMk/>
          <pc:sldMk cId="3349646274" sldId="3378"/>
        </pc:sldMkLst>
      </pc:sldChg>
      <pc:sldChg chg="del">
        <pc:chgData name="Henrik Ravn" userId="346d7506-2d44-4237-8c6b-603cc05d93ba" providerId="ADAL" clId="{BBF0E923-FE2B-4789-8249-3356E29C2F2B}" dt="2023-06-29T08:04:18.671" v="442" actId="47"/>
        <pc:sldMkLst>
          <pc:docMk/>
          <pc:sldMk cId="2233955908" sldId="3379"/>
        </pc:sldMkLst>
      </pc:sldChg>
      <pc:sldChg chg="del">
        <pc:chgData name="Henrik Ravn" userId="346d7506-2d44-4237-8c6b-603cc05d93ba" providerId="ADAL" clId="{BBF0E923-FE2B-4789-8249-3356E29C2F2B}" dt="2023-06-29T08:04:18.791" v="443" actId="47"/>
        <pc:sldMkLst>
          <pc:docMk/>
          <pc:sldMk cId="2238802502" sldId="3380"/>
        </pc:sldMkLst>
      </pc:sldChg>
      <pc:sldChg chg="del">
        <pc:chgData name="Henrik Ravn" userId="346d7506-2d44-4237-8c6b-603cc05d93ba" providerId="ADAL" clId="{BBF0E923-FE2B-4789-8249-3356E29C2F2B}" dt="2023-06-29T08:04:18.973" v="444" actId="47"/>
        <pc:sldMkLst>
          <pc:docMk/>
          <pc:sldMk cId="2741723077" sldId="3381"/>
        </pc:sldMkLst>
      </pc:sldChg>
      <pc:sldChg chg="del">
        <pc:chgData name="Henrik Ravn" userId="346d7506-2d44-4237-8c6b-603cc05d93ba" providerId="ADAL" clId="{BBF0E923-FE2B-4789-8249-3356E29C2F2B}" dt="2023-06-29T08:03:44.256" v="429" actId="47"/>
        <pc:sldMkLst>
          <pc:docMk/>
          <pc:sldMk cId="3500000245" sldId="3386"/>
        </pc:sldMkLst>
      </pc:sldChg>
      <pc:sldChg chg="del">
        <pc:chgData name="Henrik Ravn" userId="346d7506-2d44-4237-8c6b-603cc05d93ba" providerId="ADAL" clId="{BBF0E923-FE2B-4789-8249-3356E29C2F2B}" dt="2023-06-29T08:04:19.137" v="445" actId="47"/>
        <pc:sldMkLst>
          <pc:docMk/>
          <pc:sldMk cId="704884866" sldId="3403"/>
        </pc:sldMkLst>
      </pc:sldChg>
      <pc:sldChg chg="del">
        <pc:chgData name="Henrik Ravn" userId="346d7506-2d44-4237-8c6b-603cc05d93ba" providerId="ADAL" clId="{BBF0E923-FE2B-4789-8249-3356E29C2F2B}" dt="2023-06-29T08:04:19.310" v="446" actId="47"/>
        <pc:sldMkLst>
          <pc:docMk/>
          <pc:sldMk cId="2132356313" sldId="3404"/>
        </pc:sldMkLst>
      </pc:sldChg>
      <pc:sldChg chg="del">
        <pc:chgData name="Henrik Ravn" userId="346d7506-2d44-4237-8c6b-603cc05d93ba" providerId="ADAL" clId="{BBF0E923-FE2B-4789-8249-3356E29C2F2B}" dt="2023-06-29T08:04:19.942" v="447" actId="47"/>
        <pc:sldMkLst>
          <pc:docMk/>
          <pc:sldMk cId="2270198411" sldId="3405"/>
        </pc:sldMkLst>
      </pc:sldChg>
      <pc:sldChg chg="del">
        <pc:chgData name="Henrik Ravn" userId="346d7506-2d44-4237-8c6b-603cc05d93ba" providerId="ADAL" clId="{BBF0E923-FE2B-4789-8249-3356E29C2F2B}" dt="2023-06-29T08:04:20.380" v="448" actId="47"/>
        <pc:sldMkLst>
          <pc:docMk/>
          <pc:sldMk cId="3817986132" sldId="3406"/>
        </pc:sldMkLst>
      </pc:sldChg>
      <pc:sldChg chg="del">
        <pc:chgData name="Henrik Ravn" userId="346d7506-2d44-4237-8c6b-603cc05d93ba" providerId="ADAL" clId="{BBF0E923-FE2B-4789-8249-3356E29C2F2B}" dt="2023-06-29T08:04:20.700" v="449" actId="47"/>
        <pc:sldMkLst>
          <pc:docMk/>
          <pc:sldMk cId="1889576153" sldId="4010"/>
        </pc:sldMkLst>
      </pc:sldChg>
      <pc:sldChg chg="del">
        <pc:chgData name="Henrik Ravn" userId="346d7506-2d44-4237-8c6b-603cc05d93ba" providerId="ADAL" clId="{BBF0E923-FE2B-4789-8249-3356E29C2F2B}" dt="2023-06-29T08:04:20.899" v="451" actId="47"/>
        <pc:sldMkLst>
          <pc:docMk/>
          <pc:sldMk cId="897964882" sldId="4011"/>
        </pc:sldMkLst>
      </pc:sldChg>
      <pc:sldChg chg="modSp new del mod ord">
        <pc:chgData name="Henrik Ravn" userId="346d7506-2d44-4237-8c6b-603cc05d93ba" providerId="ADAL" clId="{BBF0E923-FE2B-4789-8249-3356E29C2F2B}" dt="2023-06-29T07:34:51.983" v="385" actId="47"/>
        <pc:sldMkLst>
          <pc:docMk/>
          <pc:sldMk cId="3113118727" sldId="4012"/>
        </pc:sldMkLst>
        <pc:spChg chg="mod">
          <ac:chgData name="Henrik Ravn" userId="346d7506-2d44-4237-8c6b-603cc05d93ba" providerId="ADAL" clId="{BBF0E923-FE2B-4789-8249-3356E29C2F2B}" dt="2023-06-29T07:02:50.471" v="35" actId="20577"/>
          <ac:spMkLst>
            <pc:docMk/>
            <pc:sldMk cId="3113118727" sldId="4012"/>
            <ac:spMk id="2" creationId="{31C5723F-91F1-3725-8A91-08552ABFC7B5}"/>
          </ac:spMkLst>
        </pc:spChg>
      </pc:sldChg>
      <pc:sldChg chg="modSp new del mod">
        <pc:chgData name="Henrik Ravn" userId="346d7506-2d44-4237-8c6b-603cc05d93ba" providerId="ADAL" clId="{BBF0E923-FE2B-4789-8249-3356E29C2F2B}" dt="2023-06-29T07:52:35.033" v="416" actId="47"/>
        <pc:sldMkLst>
          <pc:docMk/>
          <pc:sldMk cId="2330754686" sldId="4013"/>
        </pc:sldMkLst>
        <pc:spChg chg="mod">
          <ac:chgData name="Henrik Ravn" userId="346d7506-2d44-4237-8c6b-603cc05d93ba" providerId="ADAL" clId="{BBF0E923-FE2B-4789-8249-3356E29C2F2B}" dt="2023-06-29T07:03:47.191" v="73" actId="20577"/>
          <ac:spMkLst>
            <pc:docMk/>
            <pc:sldMk cId="2330754686" sldId="4013"/>
            <ac:spMk id="2" creationId="{8059D737-87C5-46AE-CAD2-D4071590B225}"/>
          </ac:spMkLst>
        </pc:spChg>
        <pc:spChg chg="mod">
          <ac:chgData name="Henrik Ravn" userId="346d7506-2d44-4237-8c6b-603cc05d93ba" providerId="ADAL" clId="{BBF0E923-FE2B-4789-8249-3356E29C2F2B}" dt="2023-06-29T07:31:21.034" v="383" actId="14100"/>
          <ac:spMkLst>
            <pc:docMk/>
            <pc:sldMk cId="2330754686" sldId="4013"/>
            <ac:spMk id="3" creationId="{443C64E7-D817-B305-6D53-8FCDD476CC5A}"/>
          </ac:spMkLst>
        </pc:spChg>
      </pc:sldChg>
      <pc:sldChg chg="delSp modSp new mod ord">
        <pc:chgData name="Henrik Ravn" userId="346d7506-2d44-4237-8c6b-603cc05d93ba" providerId="ADAL" clId="{BBF0E923-FE2B-4789-8249-3356E29C2F2B}" dt="2023-06-29T08:54:59.774" v="4472" actId="20577"/>
        <pc:sldMkLst>
          <pc:docMk/>
          <pc:sldMk cId="1579006153" sldId="4014"/>
        </pc:sldMkLst>
        <pc:spChg chg="mod">
          <ac:chgData name="Henrik Ravn" userId="346d7506-2d44-4237-8c6b-603cc05d93ba" providerId="ADAL" clId="{BBF0E923-FE2B-4789-8249-3356E29C2F2B}" dt="2023-06-29T08:22:27.837" v="2108" actId="404"/>
          <ac:spMkLst>
            <pc:docMk/>
            <pc:sldMk cId="1579006153" sldId="4014"/>
            <ac:spMk id="2" creationId="{6980B20D-3B0B-D78F-294A-A92D99693E97}"/>
          </ac:spMkLst>
        </pc:spChg>
        <pc:spChg chg="mod">
          <ac:chgData name="Henrik Ravn" userId="346d7506-2d44-4237-8c6b-603cc05d93ba" providerId="ADAL" clId="{BBF0E923-FE2B-4789-8249-3356E29C2F2B}" dt="2023-06-29T08:54:59.774" v="4472" actId="20577"/>
          <ac:spMkLst>
            <pc:docMk/>
            <pc:sldMk cId="1579006153" sldId="4014"/>
            <ac:spMk id="3" creationId="{E59DFF9F-9C25-3A40-54C8-9EEFD3DCA5DD}"/>
          </ac:spMkLst>
        </pc:spChg>
        <pc:spChg chg="del mod">
          <ac:chgData name="Henrik Ravn" userId="346d7506-2d44-4237-8c6b-603cc05d93ba" providerId="ADAL" clId="{BBF0E923-FE2B-4789-8249-3356E29C2F2B}" dt="2023-06-29T07:52:42.267" v="417" actId="478"/>
          <ac:spMkLst>
            <pc:docMk/>
            <pc:sldMk cId="1579006153" sldId="4014"/>
            <ac:spMk id="4" creationId="{E7764428-1F22-5FB2-76DD-9171047972E3}"/>
          </ac:spMkLst>
        </pc:spChg>
      </pc:sldChg>
      <pc:sldChg chg="addSp modSp new mod ord">
        <pc:chgData name="Henrik Ravn" userId="346d7506-2d44-4237-8c6b-603cc05d93ba" providerId="ADAL" clId="{BBF0E923-FE2B-4789-8249-3356E29C2F2B}" dt="2023-06-29T08:25:44.183" v="2500" actId="20577"/>
        <pc:sldMkLst>
          <pc:docMk/>
          <pc:sldMk cId="2585582537" sldId="4015"/>
        </pc:sldMkLst>
        <pc:spChg chg="mod">
          <ac:chgData name="Henrik Ravn" userId="346d7506-2d44-4237-8c6b-603cc05d93ba" providerId="ADAL" clId="{BBF0E923-FE2B-4789-8249-3356E29C2F2B}" dt="2023-06-29T08:23:09.767" v="2197" actId="20577"/>
          <ac:spMkLst>
            <pc:docMk/>
            <pc:sldMk cId="2585582537" sldId="4015"/>
            <ac:spMk id="2" creationId="{48327CFB-1770-FB37-9CDB-30EC494927CE}"/>
          </ac:spMkLst>
        </pc:spChg>
        <pc:spChg chg="mod">
          <ac:chgData name="Henrik Ravn" userId="346d7506-2d44-4237-8c6b-603cc05d93ba" providerId="ADAL" clId="{BBF0E923-FE2B-4789-8249-3356E29C2F2B}" dt="2023-06-29T08:25:44.183" v="2500" actId="20577"/>
          <ac:spMkLst>
            <pc:docMk/>
            <pc:sldMk cId="2585582537" sldId="4015"/>
            <ac:spMk id="3" creationId="{C5D9B6F4-737F-0502-6370-CD3C910DFD40}"/>
          </ac:spMkLst>
        </pc:spChg>
        <pc:spChg chg="mod">
          <ac:chgData name="Henrik Ravn" userId="346d7506-2d44-4237-8c6b-603cc05d93ba" providerId="ADAL" clId="{BBF0E923-FE2B-4789-8249-3356E29C2F2B}" dt="2023-06-29T08:25:42.230" v="2490" actId="27636"/>
          <ac:spMkLst>
            <pc:docMk/>
            <pc:sldMk cId="2585582537" sldId="4015"/>
            <ac:spMk id="4" creationId="{0A758D52-977C-7BF8-ECD3-35759465B012}"/>
          </ac:spMkLst>
        </pc:spChg>
        <pc:picChg chg="add mod">
          <ac:chgData name="Henrik Ravn" userId="346d7506-2d44-4237-8c6b-603cc05d93ba" providerId="ADAL" clId="{BBF0E923-FE2B-4789-8249-3356E29C2F2B}" dt="2023-06-29T07:24:43.538" v="270" actId="1076"/>
          <ac:picMkLst>
            <pc:docMk/>
            <pc:sldMk cId="2585582537" sldId="4015"/>
            <ac:picMk id="5" creationId="{DB8EC629-10A3-2A8E-E8B4-38238D57E9E8}"/>
          </ac:picMkLst>
        </pc:picChg>
      </pc:sldChg>
      <pc:sldChg chg="addSp modSp new mod ord">
        <pc:chgData name="Henrik Ravn" userId="346d7506-2d44-4237-8c6b-603cc05d93ba" providerId="ADAL" clId="{BBF0E923-FE2B-4789-8249-3356E29C2F2B}" dt="2023-06-29T08:55:46.243" v="4477" actId="20577"/>
        <pc:sldMkLst>
          <pc:docMk/>
          <pc:sldMk cId="2600144788" sldId="4016"/>
        </pc:sldMkLst>
        <pc:spChg chg="mod">
          <ac:chgData name="Henrik Ravn" userId="346d7506-2d44-4237-8c6b-603cc05d93ba" providerId="ADAL" clId="{BBF0E923-FE2B-4789-8249-3356E29C2F2B}" dt="2023-06-29T08:26:16.797" v="2526" actId="20577"/>
          <ac:spMkLst>
            <pc:docMk/>
            <pc:sldMk cId="2600144788" sldId="4016"/>
            <ac:spMk id="2" creationId="{C002B27E-5E31-8A82-CA21-07B786AE8D11}"/>
          </ac:spMkLst>
        </pc:spChg>
        <pc:spChg chg="mod">
          <ac:chgData name="Henrik Ravn" userId="346d7506-2d44-4237-8c6b-603cc05d93ba" providerId="ADAL" clId="{BBF0E923-FE2B-4789-8249-3356E29C2F2B}" dt="2023-06-29T08:55:46.243" v="4477" actId="20577"/>
          <ac:spMkLst>
            <pc:docMk/>
            <pc:sldMk cId="2600144788" sldId="4016"/>
            <ac:spMk id="3" creationId="{2623AE03-C447-7533-09B7-B7AB91FF5390}"/>
          </ac:spMkLst>
        </pc:spChg>
        <pc:spChg chg="mod">
          <ac:chgData name="Henrik Ravn" userId="346d7506-2d44-4237-8c6b-603cc05d93ba" providerId="ADAL" clId="{BBF0E923-FE2B-4789-8249-3356E29C2F2B}" dt="2023-06-29T08:28:25.792" v="2852" actId="27636"/>
          <ac:spMkLst>
            <pc:docMk/>
            <pc:sldMk cId="2600144788" sldId="4016"/>
            <ac:spMk id="4" creationId="{44BFC1C2-FBCA-1F40-DC30-56CB513FB9EC}"/>
          </ac:spMkLst>
        </pc:spChg>
        <pc:picChg chg="add mod">
          <ac:chgData name="Henrik Ravn" userId="346d7506-2d44-4237-8c6b-603cc05d93ba" providerId="ADAL" clId="{BBF0E923-FE2B-4789-8249-3356E29C2F2B}" dt="2023-06-29T07:27:02.716" v="307" actId="1076"/>
          <ac:picMkLst>
            <pc:docMk/>
            <pc:sldMk cId="2600144788" sldId="4016"/>
            <ac:picMk id="5" creationId="{06D743CE-F56F-0055-CAA7-25F0319EF5B1}"/>
          </ac:picMkLst>
        </pc:picChg>
      </pc:sldChg>
      <pc:sldChg chg="modSp new del mod">
        <pc:chgData name="Henrik Ravn" userId="346d7506-2d44-4237-8c6b-603cc05d93ba" providerId="ADAL" clId="{BBF0E923-FE2B-4789-8249-3356E29C2F2B}" dt="2023-06-29T07:53:55.593" v="421" actId="47"/>
        <pc:sldMkLst>
          <pc:docMk/>
          <pc:sldMk cId="4226092116" sldId="4017"/>
        </pc:sldMkLst>
        <pc:spChg chg="mod">
          <ac:chgData name="Henrik Ravn" userId="346d7506-2d44-4237-8c6b-603cc05d93ba" providerId="ADAL" clId="{BBF0E923-FE2B-4789-8249-3356E29C2F2B}" dt="2023-06-29T07:24:38.001" v="267" actId="27636"/>
          <ac:spMkLst>
            <pc:docMk/>
            <pc:sldMk cId="4226092116" sldId="4017"/>
            <ac:spMk id="2" creationId="{A2E68027-2260-523B-6F7F-3086B1BD6406}"/>
          </ac:spMkLst>
        </pc:spChg>
      </pc:sldChg>
      <pc:sldChg chg="delSp modSp new add del mod ord">
        <pc:chgData name="Henrik Ravn" userId="346d7506-2d44-4237-8c6b-603cc05d93ba" providerId="ADAL" clId="{BBF0E923-FE2B-4789-8249-3356E29C2F2B}" dt="2023-06-29T08:55:56.623" v="4478" actId="20577"/>
        <pc:sldMkLst>
          <pc:docMk/>
          <pc:sldMk cId="3023528522" sldId="4018"/>
        </pc:sldMkLst>
        <pc:spChg chg="mod">
          <ac:chgData name="Henrik Ravn" userId="346d7506-2d44-4237-8c6b-603cc05d93ba" providerId="ADAL" clId="{BBF0E923-FE2B-4789-8249-3356E29C2F2B}" dt="2023-06-29T08:28:45.605" v="2871" actId="6549"/>
          <ac:spMkLst>
            <pc:docMk/>
            <pc:sldMk cId="3023528522" sldId="4018"/>
            <ac:spMk id="2" creationId="{2ABD840D-DAA2-2180-A7DC-6E8A584565D2}"/>
          </ac:spMkLst>
        </pc:spChg>
        <pc:spChg chg="mod">
          <ac:chgData name="Henrik Ravn" userId="346d7506-2d44-4237-8c6b-603cc05d93ba" providerId="ADAL" clId="{BBF0E923-FE2B-4789-8249-3356E29C2F2B}" dt="2023-06-29T08:55:56.623" v="4478" actId="20577"/>
          <ac:spMkLst>
            <pc:docMk/>
            <pc:sldMk cId="3023528522" sldId="4018"/>
            <ac:spMk id="3" creationId="{6A266543-A7C4-12B3-46D3-8A51F023DE72}"/>
          </ac:spMkLst>
        </pc:spChg>
        <pc:spChg chg="del mod">
          <ac:chgData name="Henrik Ravn" userId="346d7506-2d44-4237-8c6b-603cc05d93ba" providerId="ADAL" clId="{BBF0E923-FE2B-4789-8249-3356E29C2F2B}" dt="2023-06-29T08:28:35.601" v="2861" actId="478"/>
          <ac:spMkLst>
            <pc:docMk/>
            <pc:sldMk cId="3023528522" sldId="4018"/>
            <ac:spMk id="4" creationId="{A8885FF5-2663-E2EF-A88B-29C43C04045D}"/>
          </ac:spMkLst>
        </pc:spChg>
      </pc:sldChg>
      <pc:sldChg chg="modSp new del mod">
        <pc:chgData name="Henrik Ravn" userId="346d7506-2d44-4237-8c6b-603cc05d93ba" providerId="ADAL" clId="{BBF0E923-FE2B-4789-8249-3356E29C2F2B}" dt="2023-06-29T07:30:12.253" v="382" actId="47"/>
        <pc:sldMkLst>
          <pc:docMk/>
          <pc:sldMk cId="1246089931" sldId="4019"/>
        </pc:sldMkLst>
        <pc:spChg chg="mod">
          <ac:chgData name="Henrik Ravn" userId="346d7506-2d44-4237-8c6b-603cc05d93ba" providerId="ADAL" clId="{BBF0E923-FE2B-4789-8249-3356E29C2F2B}" dt="2023-06-29T07:29:59.093" v="381" actId="20577"/>
          <ac:spMkLst>
            <pc:docMk/>
            <pc:sldMk cId="1246089931" sldId="4019"/>
            <ac:spMk id="2" creationId="{36EEE838-3511-EADB-F52E-4B743D28D1B0}"/>
          </ac:spMkLst>
        </pc:spChg>
      </pc:sldChg>
      <pc:sldChg chg="addSp delSp modSp new mod">
        <pc:chgData name="Henrik Ravn" userId="346d7506-2d44-4237-8c6b-603cc05d93ba" providerId="ADAL" clId="{BBF0E923-FE2B-4789-8249-3356E29C2F2B}" dt="2023-06-29T08:49:48.058" v="4105" actId="20577"/>
        <pc:sldMkLst>
          <pc:docMk/>
          <pc:sldMk cId="2074236919" sldId="4019"/>
        </pc:sldMkLst>
        <pc:spChg chg="mod">
          <ac:chgData name="Henrik Ravn" userId="346d7506-2d44-4237-8c6b-603cc05d93ba" providerId="ADAL" clId="{BBF0E923-FE2B-4789-8249-3356E29C2F2B}" dt="2023-06-29T08:44:53.758" v="3666" actId="27636"/>
          <ac:spMkLst>
            <pc:docMk/>
            <pc:sldMk cId="2074236919" sldId="4019"/>
            <ac:spMk id="2" creationId="{CBE1E6B1-AA9B-3821-C4E2-AD695D1F9CE0}"/>
          </ac:spMkLst>
        </pc:spChg>
        <pc:spChg chg="mod">
          <ac:chgData name="Henrik Ravn" userId="346d7506-2d44-4237-8c6b-603cc05d93ba" providerId="ADAL" clId="{BBF0E923-FE2B-4789-8249-3356E29C2F2B}" dt="2023-06-29T08:49:48.058" v="4105" actId="20577"/>
          <ac:spMkLst>
            <pc:docMk/>
            <pc:sldMk cId="2074236919" sldId="4019"/>
            <ac:spMk id="3" creationId="{2B33502B-926F-DFC9-5C48-BE36EEBC987F}"/>
          </ac:spMkLst>
        </pc:spChg>
        <pc:spChg chg="del">
          <ac:chgData name="Henrik Ravn" userId="346d7506-2d44-4237-8c6b-603cc05d93ba" providerId="ADAL" clId="{BBF0E923-FE2B-4789-8249-3356E29C2F2B}" dt="2023-06-29T08:44:57.557" v="3667" actId="478"/>
          <ac:spMkLst>
            <pc:docMk/>
            <pc:sldMk cId="2074236919" sldId="4019"/>
            <ac:spMk id="4" creationId="{9926A8A6-BB31-3383-87F5-2DCE40E065CA}"/>
          </ac:spMkLst>
        </pc:spChg>
        <pc:picChg chg="add mod">
          <ac:chgData name="Henrik Ravn" userId="346d7506-2d44-4237-8c6b-603cc05d93ba" providerId="ADAL" clId="{BBF0E923-FE2B-4789-8249-3356E29C2F2B}" dt="2023-06-29T08:46:50.472" v="3831" actId="1076"/>
          <ac:picMkLst>
            <pc:docMk/>
            <pc:sldMk cId="2074236919" sldId="4019"/>
            <ac:picMk id="5" creationId="{F4A5E7B8-6E2A-96F5-3335-ABA738AF7A6C}"/>
          </ac:picMkLst>
        </pc:picChg>
      </pc:sldChg>
      <pc:sldChg chg="addSp modSp new mod">
        <pc:chgData name="Henrik Ravn" userId="346d7506-2d44-4237-8c6b-603cc05d93ba" providerId="ADAL" clId="{BBF0E923-FE2B-4789-8249-3356E29C2F2B}" dt="2023-06-29T08:51:14.217" v="4128" actId="1076"/>
        <pc:sldMkLst>
          <pc:docMk/>
          <pc:sldMk cId="2970348568" sldId="4020"/>
        </pc:sldMkLst>
        <pc:spChg chg="mod">
          <ac:chgData name="Henrik Ravn" userId="346d7506-2d44-4237-8c6b-603cc05d93ba" providerId="ADAL" clId="{BBF0E923-FE2B-4789-8249-3356E29C2F2B}" dt="2023-06-29T08:47:15.944" v="3857" actId="20577"/>
          <ac:spMkLst>
            <pc:docMk/>
            <pc:sldMk cId="2970348568" sldId="4020"/>
            <ac:spMk id="2" creationId="{62DAE534-E88B-E22C-565E-B7F423CAE5B0}"/>
          </ac:spMkLst>
        </pc:spChg>
        <pc:spChg chg="mod">
          <ac:chgData name="Henrik Ravn" userId="346d7506-2d44-4237-8c6b-603cc05d93ba" providerId="ADAL" clId="{BBF0E923-FE2B-4789-8249-3356E29C2F2B}" dt="2023-06-29T08:50:37.946" v="4125" actId="20577"/>
          <ac:spMkLst>
            <pc:docMk/>
            <pc:sldMk cId="2970348568" sldId="4020"/>
            <ac:spMk id="3" creationId="{C9DB6D03-EE33-7968-80A4-3ADAF4D33F33}"/>
          </ac:spMkLst>
        </pc:spChg>
        <pc:picChg chg="add mod">
          <ac:chgData name="Henrik Ravn" userId="346d7506-2d44-4237-8c6b-603cc05d93ba" providerId="ADAL" clId="{BBF0E923-FE2B-4789-8249-3356E29C2F2B}" dt="2023-06-29T08:51:14.217" v="4128" actId="1076"/>
          <ac:picMkLst>
            <pc:docMk/>
            <pc:sldMk cId="2970348568" sldId="4020"/>
            <ac:picMk id="6" creationId="{4165997A-72C2-2696-8BBF-47F20C383DEE}"/>
          </ac:picMkLst>
        </pc:picChg>
      </pc:sldChg>
      <pc:sldChg chg="new del">
        <pc:chgData name="Henrik Ravn" userId="346d7506-2d44-4237-8c6b-603cc05d93ba" providerId="ADAL" clId="{BBF0E923-FE2B-4789-8249-3356E29C2F2B}" dt="2023-06-29T07:53:55.593" v="421" actId="47"/>
        <pc:sldMkLst>
          <pc:docMk/>
          <pc:sldMk cId="3841322968" sldId="4020"/>
        </pc:sldMkLst>
      </pc:sldChg>
      <pc:sldChg chg="new del">
        <pc:chgData name="Henrik Ravn" userId="346d7506-2d44-4237-8c6b-603cc05d93ba" providerId="ADAL" clId="{BBF0E923-FE2B-4789-8249-3356E29C2F2B}" dt="2023-06-29T07:53:55.593" v="421" actId="47"/>
        <pc:sldMkLst>
          <pc:docMk/>
          <pc:sldMk cId="906727359" sldId="4021"/>
        </pc:sldMkLst>
      </pc:sldChg>
      <pc:sldMasterChg chg="delSldLayout">
        <pc:chgData name="Henrik Ravn" userId="346d7506-2d44-4237-8c6b-603cc05d93ba" providerId="ADAL" clId="{BBF0E923-FE2B-4789-8249-3356E29C2F2B}" dt="2023-06-29T08:04:20.700" v="449" actId="47"/>
        <pc:sldMasterMkLst>
          <pc:docMk/>
          <pc:sldMasterMk cId="1697687333" sldId="2147483675"/>
        </pc:sldMasterMkLst>
        <pc:sldLayoutChg chg="del">
          <pc:chgData name="Henrik Ravn" userId="346d7506-2d44-4237-8c6b-603cc05d93ba" providerId="ADAL" clId="{BBF0E923-FE2B-4789-8249-3356E29C2F2B}" dt="2023-06-29T08:04:20.700" v="449" actId="47"/>
          <pc:sldLayoutMkLst>
            <pc:docMk/>
            <pc:sldMasterMk cId="1697687333" sldId="2147483675"/>
            <pc:sldLayoutMk cId="457061604" sldId="2147483833"/>
          </pc:sldLayoutMkLst>
        </pc:sldLayoutChg>
      </pc:sldMasterChg>
      <pc:sldMasterChg chg="add del addSldLayout delSldLayout">
        <pc:chgData name="Henrik Ravn" userId="346d7506-2d44-4237-8c6b-603cc05d93ba" providerId="ADAL" clId="{BBF0E923-FE2B-4789-8249-3356E29C2F2B}" dt="2023-06-29T08:04:32.194" v="465" actId="47"/>
        <pc:sldMasterMkLst>
          <pc:docMk/>
          <pc:sldMasterMk cId="948648505" sldId="2147483834"/>
        </pc:sldMasterMkLst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1788248199" sldId="2147483835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4271008217" sldId="2147483836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1836669712" sldId="2147483837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2273253999" sldId="2147483838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3211340166" sldId="2147483839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2820841021" sldId="2147483840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922882891" sldId="2147483841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667711889" sldId="2147483842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2927858418" sldId="2147483843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125783439" sldId="2147483844"/>
          </pc:sldLayoutMkLst>
        </pc:sldLayoutChg>
        <pc:sldLayoutChg chg="add del">
          <pc:chgData name="Henrik Ravn" userId="346d7506-2d44-4237-8c6b-603cc05d93ba" providerId="ADAL" clId="{BBF0E923-FE2B-4789-8249-3356E29C2F2B}" dt="2023-06-29T08:04:32.194" v="465" actId="47"/>
          <pc:sldLayoutMkLst>
            <pc:docMk/>
            <pc:sldMasterMk cId="948648505" sldId="2147483834"/>
            <pc:sldLayoutMk cId="567438073" sldId="2147483845"/>
          </pc:sldLayoutMkLst>
        </pc:sldLayoutChg>
      </pc:sldMasterChg>
    </pc:docChg>
  </pc:docChgLst>
  <pc:docChgLst>
    <pc:chgData name="Anne Fabricius" userId="c9038a29-2fa3-45e0-92df-70bb77d3e498" providerId="ADAL" clId="{83658F8D-9800-4AB2-9DDB-D2B2DC9DA3C9}"/>
    <pc:docChg chg="undo custSel addSld modSld">
      <pc:chgData name="Anne Fabricius" userId="c9038a29-2fa3-45e0-92df-70bb77d3e498" providerId="ADAL" clId="{83658F8D-9800-4AB2-9DDB-D2B2DC9DA3C9}" dt="2023-08-04T07:17:08.569" v="1371" actId="14100"/>
      <pc:docMkLst>
        <pc:docMk/>
      </pc:docMkLst>
      <pc:sldChg chg="addSp modSp mod">
        <pc:chgData name="Anne Fabricius" userId="c9038a29-2fa3-45e0-92df-70bb77d3e498" providerId="ADAL" clId="{83658F8D-9800-4AB2-9DDB-D2B2DC9DA3C9}" dt="2023-08-04T06:59:14.129" v="654" actId="20577"/>
        <pc:sldMkLst>
          <pc:docMk/>
          <pc:sldMk cId="70584910" sldId="3361"/>
        </pc:sldMkLst>
        <pc:spChg chg="mod">
          <ac:chgData name="Anne Fabricius" userId="c9038a29-2fa3-45e0-92df-70bb77d3e498" providerId="ADAL" clId="{83658F8D-9800-4AB2-9DDB-D2B2DC9DA3C9}" dt="2023-08-04T06:59:14.129" v="654" actId="20577"/>
          <ac:spMkLst>
            <pc:docMk/>
            <pc:sldMk cId="70584910" sldId="3361"/>
            <ac:spMk id="2" creationId="{C076BAA9-4FEA-4035-A60F-C4DD6DC57247}"/>
          </ac:spMkLst>
        </pc:spChg>
        <pc:spChg chg="mod">
          <ac:chgData name="Anne Fabricius" userId="c9038a29-2fa3-45e0-92df-70bb77d3e498" providerId="ADAL" clId="{83658F8D-9800-4AB2-9DDB-D2B2DC9DA3C9}" dt="2023-08-04T06:58:18.785" v="631" actId="255"/>
          <ac:spMkLst>
            <pc:docMk/>
            <pc:sldMk cId="70584910" sldId="3361"/>
            <ac:spMk id="3" creationId="{D17347CD-030D-47FC-9E19-3AFD0EFB5BF4}"/>
          </ac:spMkLst>
        </pc:spChg>
        <pc:spChg chg="add mod">
          <ac:chgData name="Anne Fabricius" userId="c9038a29-2fa3-45e0-92df-70bb77d3e498" providerId="ADAL" clId="{83658F8D-9800-4AB2-9DDB-D2B2DC9DA3C9}" dt="2023-08-04T06:51:58.261" v="101" actId="1076"/>
          <ac:spMkLst>
            <pc:docMk/>
            <pc:sldMk cId="70584910" sldId="3361"/>
            <ac:spMk id="4" creationId="{C1219E90-659F-C711-2B5D-E1379BBC4F80}"/>
          </ac:spMkLst>
        </pc:spChg>
      </pc:sldChg>
      <pc:sldChg chg="addSp modSp mod setBg">
        <pc:chgData name="Anne Fabricius" userId="c9038a29-2fa3-45e0-92df-70bb77d3e498" providerId="ADAL" clId="{83658F8D-9800-4AB2-9DDB-D2B2DC9DA3C9}" dt="2023-08-04T07:16:41.248" v="1370" actId="20577"/>
        <pc:sldMkLst>
          <pc:docMk/>
          <pc:sldMk cId="2074236919" sldId="4019"/>
        </pc:sldMkLst>
        <pc:spChg chg="mod">
          <ac:chgData name="Anne Fabricius" userId="c9038a29-2fa3-45e0-92df-70bb77d3e498" providerId="ADAL" clId="{83658F8D-9800-4AB2-9DDB-D2B2DC9DA3C9}" dt="2023-08-04T07:14:09.195" v="1358" actId="14100"/>
          <ac:spMkLst>
            <pc:docMk/>
            <pc:sldMk cId="2074236919" sldId="4019"/>
            <ac:spMk id="2" creationId="{CBE1E6B1-AA9B-3821-C4E2-AD695D1F9CE0}"/>
          </ac:spMkLst>
        </pc:spChg>
        <pc:spChg chg="mod">
          <ac:chgData name="Anne Fabricius" userId="c9038a29-2fa3-45e0-92df-70bb77d3e498" providerId="ADAL" clId="{83658F8D-9800-4AB2-9DDB-D2B2DC9DA3C9}" dt="2023-08-04T07:16:41.248" v="1370" actId="20577"/>
          <ac:spMkLst>
            <pc:docMk/>
            <pc:sldMk cId="2074236919" sldId="4019"/>
            <ac:spMk id="3" creationId="{2B33502B-926F-DFC9-5C48-BE36EEBC987F}"/>
          </ac:spMkLst>
        </pc:spChg>
        <pc:picChg chg="mod">
          <ac:chgData name="Anne Fabricius" userId="c9038a29-2fa3-45e0-92df-70bb77d3e498" providerId="ADAL" clId="{83658F8D-9800-4AB2-9DDB-D2B2DC9DA3C9}" dt="2023-08-04T07:13:53.141" v="1356" actId="1076"/>
          <ac:picMkLst>
            <pc:docMk/>
            <pc:sldMk cId="2074236919" sldId="4019"/>
            <ac:picMk id="5" creationId="{F4A5E7B8-6E2A-96F5-3335-ABA738AF7A6C}"/>
          </ac:picMkLst>
        </pc:picChg>
        <pc:cxnChg chg="add">
          <ac:chgData name="Anne Fabricius" userId="c9038a29-2fa3-45e0-92df-70bb77d3e498" providerId="ADAL" clId="{83658F8D-9800-4AB2-9DDB-D2B2DC9DA3C9}" dt="2023-08-04T07:02:48.893" v="710" actId="26606"/>
          <ac:cxnSpMkLst>
            <pc:docMk/>
            <pc:sldMk cId="2074236919" sldId="4019"/>
            <ac:cxnSpMk id="10" creationId="{1503BFE4-729B-D9D0-C17B-501E6AF1127A}"/>
          </ac:cxnSpMkLst>
        </pc:cxnChg>
      </pc:sldChg>
      <pc:sldChg chg="modSp mod">
        <pc:chgData name="Anne Fabricius" userId="c9038a29-2fa3-45e0-92df-70bb77d3e498" providerId="ADAL" clId="{83658F8D-9800-4AB2-9DDB-D2B2DC9DA3C9}" dt="2023-08-04T07:17:08.569" v="1371" actId="14100"/>
        <pc:sldMkLst>
          <pc:docMk/>
          <pc:sldMk cId="2970348568" sldId="4020"/>
        </pc:sldMkLst>
        <pc:spChg chg="mod">
          <ac:chgData name="Anne Fabricius" userId="c9038a29-2fa3-45e0-92df-70bb77d3e498" providerId="ADAL" clId="{83658F8D-9800-4AB2-9DDB-D2B2DC9DA3C9}" dt="2023-08-04T07:17:08.569" v="1371" actId="14100"/>
          <ac:spMkLst>
            <pc:docMk/>
            <pc:sldMk cId="2970348568" sldId="4020"/>
            <ac:spMk id="3" creationId="{C9DB6D03-EE33-7968-80A4-3ADAF4D33F33}"/>
          </ac:spMkLst>
        </pc:spChg>
      </pc:sldChg>
      <pc:sldChg chg="addSp delSp modSp new mod setBg">
        <pc:chgData name="Anne Fabricius" userId="c9038a29-2fa3-45e0-92df-70bb77d3e498" providerId="ADAL" clId="{83658F8D-9800-4AB2-9DDB-D2B2DC9DA3C9}" dt="2023-08-04T06:59:50.670" v="660" actId="14100"/>
        <pc:sldMkLst>
          <pc:docMk/>
          <pc:sldMk cId="2573862076" sldId="4021"/>
        </pc:sldMkLst>
        <pc:spChg chg="mod">
          <ac:chgData name="Anne Fabricius" userId="c9038a29-2fa3-45e0-92df-70bb77d3e498" providerId="ADAL" clId="{83658F8D-9800-4AB2-9DDB-D2B2DC9DA3C9}" dt="2023-08-04T06:56:58.177" v="549" actId="1076"/>
          <ac:spMkLst>
            <pc:docMk/>
            <pc:sldMk cId="2573862076" sldId="4021"/>
            <ac:spMk id="2" creationId="{12CC6DD8-4B3E-AE6C-9B7A-1EF5B390E967}"/>
          </ac:spMkLst>
        </pc:spChg>
        <pc:spChg chg="del">
          <ac:chgData name="Anne Fabricius" userId="c9038a29-2fa3-45e0-92df-70bb77d3e498" providerId="ADAL" clId="{83658F8D-9800-4AB2-9DDB-D2B2DC9DA3C9}" dt="2023-08-04T06:56:27.656" v="545" actId="26606"/>
          <ac:spMkLst>
            <pc:docMk/>
            <pc:sldMk cId="2573862076" sldId="4021"/>
            <ac:spMk id="3" creationId="{B143C590-D52E-FE6E-31F5-D173710189F6}"/>
          </ac:spMkLst>
        </pc:spChg>
        <pc:spChg chg="mod ord">
          <ac:chgData name="Anne Fabricius" userId="c9038a29-2fa3-45e0-92df-70bb77d3e498" providerId="ADAL" clId="{83658F8D-9800-4AB2-9DDB-D2B2DC9DA3C9}" dt="2023-08-04T06:59:50.670" v="660" actId="14100"/>
          <ac:spMkLst>
            <pc:docMk/>
            <pc:sldMk cId="2573862076" sldId="4021"/>
            <ac:spMk id="4" creationId="{3E0CA09D-BF67-5994-58DB-B4809DF2E163}"/>
          </ac:spMkLst>
        </pc:spChg>
        <pc:spChg chg="add">
          <ac:chgData name="Anne Fabricius" userId="c9038a29-2fa3-45e0-92df-70bb77d3e498" providerId="ADAL" clId="{83658F8D-9800-4AB2-9DDB-D2B2DC9DA3C9}" dt="2023-08-04T06:56:27.656" v="545" actId="26606"/>
          <ac:spMkLst>
            <pc:docMk/>
            <pc:sldMk cId="2573862076" sldId="4021"/>
            <ac:spMk id="10" creationId="{A440A548-C0D4-4418-940E-EDC2F1D9A599}"/>
          </ac:spMkLst>
        </pc:spChg>
        <pc:spChg chg="add">
          <ac:chgData name="Anne Fabricius" userId="c9038a29-2fa3-45e0-92df-70bb77d3e498" providerId="ADAL" clId="{83658F8D-9800-4AB2-9DDB-D2B2DC9DA3C9}" dt="2023-08-04T06:56:27.656" v="545" actId="26606"/>
          <ac:spMkLst>
            <pc:docMk/>
            <pc:sldMk cId="2573862076" sldId="4021"/>
            <ac:spMk id="12" creationId="{E708B267-8CD2-4684-A57B-9F1070769203}"/>
          </ac:spMkLst>
        </pc:spChg>
        <pc:grpChg chg="add">
          <ac:chgData name="Anne Fabricius" userId="c9038a29-2fa3-45e0-92df-70bb77d3e498" providerId="ADAL" clId="{83658F8D-9800-4AB2-9DDB-D2B2DC9DA3C9}" dt="2023-08-04T06:56:27.656" v="545" actId="26606"/>
          <ac:grpSpMkLst>
            <pc:docMk/>
            <pc:sldMk cId="2573862076" sldId="4021"/>
            <ac:grpSpMk id="14" creationId="{41E5AB36-9328-47E9-95AD-E38AC1C0E18D}"/>
          </ac:grpSpMkLst>
        </pc:grpChg>
        <pc:picChg chg="add mod">
          <ac:chgData name="Anne Fabricius" userId="c9038a29-2fa3-45e0-92df-70bb77d3e498" providerId="ADAL" clId="{83658F8D-9800-4AB2-9DDB-D2B2DC9DA3C9}" dt="2023-08-04T06:56:27.656" v="545" actId="26606"/>
          <ac:picMkLst>
            <pc:docMk/>
            <pc:sldMk cId="2573862076" sldId="4021"/>
            <ac:picMk id="5" creationId="{64CA328A-8DDE-B261-E05F-FAB70952DB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0749" tIns="45375" rIns="90749" bIns="4537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0" cy="495029"/>
          </a:xfrm>
          <a:prstGeom prst="rect">
            <a:avLst/>
          </a:prstGeom>
        </p:spPr>
        <p:txBody>
          <a:bodyPr vert="horz" lIns="90749" tIns="45375" rIns="90749" bIns="45375" rtlCol="0"/>
          <a:lstStyle>
            <a:lvl1pPr algn="r">
              <a:defRPr sz="1200"/>
            </a:lvl1pPr>
          </a:lstStyle>
          <a:p>
            <a:fld id="{D8F0AAED-4EC8-4A47-89C2-968AD7194B21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9" tIns="45375" rIns="90749" bIns="45375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0749" tIns="45375" rIns="90749" bIns="45375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5028"/>
          </a:xfrm>
          <a:prstGeom prst="rect">
            <a:avLst/>
          </a:prstGeom>
        </p:spPr>
        <p:txBody>
          <a:bodyPr vert="horz" lIns="90749" tIns="45375" rIns="90749" bIns="4537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0" cy="495028"/>
          </a:xfrm>
          <a:prstGeom prst="rect">
            <a:avLst/>
          </a:prstGeom>
        </p:spPr>
        <p:txBody>
          <a:bodyPr vert="horz" lIns="90749" tIns="45375" rIns="90749" bIns="45375" rtlCol="0" anchor="b"/>
          <a:lstStyle>
            <a:lvl1pPr algn="r">
              <a:defRPr sz="1200"/>
            </a:lvl1pPr>
          </a:lstStyle>
          <a:p>
            <a:fld id="{1800FEFA-D8EC-4C4C-8BD3-9D48320CC0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22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1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image" Target="../media/image14.emf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emf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jpeg"/><Relationship Id="rId4" Type="http://schemas.openxmlformats.org/officeDocument/2006/relationships/image" Target="../media/image4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4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jpe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7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8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emf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2.jpeg"/><Relationship Id="rId4" Type="http://schemas.openxmlformats.org/officeDocument/2006/relationships/image" Target="../media/image45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jpe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felt, plan&#10;&#10;Automatisk genereret beskrivelse">
            <a:extLst>
              <a:ext uri="{FF2B5EF4-FFF2-40B4-BE49-F238E27FC236}">
                <a16:creationId xmlns:a16="http://schemas.microsoft.com/office/drawing/2014/main" id="{D043A869-77BC-4529-82BD-2B9A6C6F2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" y="0"/>
            <a:ext cx="12197173" cy="6862118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82C5A7A-F549-4DFE-9DED-60C425F67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52" y="3546068"/>
            <a:ext cx="7486648" cy="4258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A115D2-CB4A-4B56-9080-CCDDC46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5B5286-5161-47F9-9706-A6270BF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0DCB6-33E7-443B-A1AC-FB6D5AEF44DF}"/>
              </a:ext>
            </a:extLst>
          </p:cNvPr>
          <p:cNvSpPr/>
          <p:nvPr userDrawn="1"/>
        </p:nvSpPr>
        <p:spPr>
          <a:xfrm rot="16200000">
            <a:off x="-1762125" y="1765781"/>
            <a:ext cx="6858002" cy="3333751"/>
          </a:xfrm>
          <a:prstGeom prst="rect">
            <a:avLst/>
          </a:prstGeom>
          <a:solidFill>
            <a:srgbClr val="25873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C1DC2F-9062-498F-911C-0F63E8D66411}"/>
              </a:ext>
            </a:extLst>
          </p:cNvPr>
          <p:cNvSpPr/>
          <p:nvPr userDrawn="1"/>
        </p:nvSpPr>
        <p:spPr>
          <a:xfrm>
            <a:off x="0" y="5755673"/>
            <a:ext cx="12192000" cy="1106905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1DC55-19AC-48D1-8755-02AB9EF70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350" y="1985973"/>
            <a:ext cx="7486648" cy="1558719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3" name="Billede 12" descr="Et billede, der indeholder objekt, ur&#10;&#10;Automatisk genereret beskrivelse">
            <a:extLst>
              <a:ext uri="{FF2B5EF4-FFF2-40B4-BE49-F238E27FC236}">
                <a16:creationId xmlns:a16="http://schemas.microsoft.com/office/drawing/2014/main" id="{C3A979A6-5E3C-480A-ACD0-043D8B99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" y="5916420"/>
            <a:ext cx="1968351" cy="7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E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1393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16A36-A0FD-4810-9B4F-43BBA08A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8D92152-B452-467E-ABF2-801B6ADC4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5A165C-FDF9-42FE-805E-808A899A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182D97-B8C2-45F5-BDF9-22BE566C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4D2A61-DA24-4B76-9D8C-A18B5117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79464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5A913-705B-4E95-AC9A-AFA34FBD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894A6C-A4D5-4BC9-8FA7-7C3DA88B0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63F6BB-5733-4DF3-85BC-5DAA6EED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F4AA9E-83AD-4475-9C73-159A4936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4BA8C4-23A8-4BEB-AA0B-CD88A39D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8309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5CFFB-98AF-4068-A70A-5CF55A57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929E19-ADEC-4B41-B940-EB8F0EF43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65C0A8-4A0E-402B-869C-D20B2CEE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508DA0-12C0-463D-B1E3-2C3A87B9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EC0238-5BE5-4DF6-902E-FBB50013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720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ECE77-8192-4AE8-9D4D-49B9FC30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7333B1-B85E-48F7-A6D9-D0FEFF6DE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40FC86D-DEB6-486D-8D9C-956813CA0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F6AA0E-2A15-4480-88D0-6B62F83F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8884E5-37AB-415C-8480-EBEEB13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ED09F6-3EEC-4B2A-8E0D-59C6C478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416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6862F-D1D5-430B-9FC6-F0D7DD2C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95D7ED-75C8-472D-BAE4-733D28011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3BFC9A-2DAF-4A7D-8FD1-A742E6C0C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833D36-0819-45C9-ACEF-7B007358C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BF0DEE3-61CD-4950-973F-D3BCCC281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F2C8169-E47E-4F3B-8BED-D92B55CD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BC0B0C1-DDBE-4AC4-BEB4-CF0CD133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418C98C-F51B-42F3-A7E0-F096F1DE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4858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F26C2-A48A-4583-BB06-9D474ECA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563334D-E30E-4C2C-885B-1C00C7C3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4ECB90-AB5B-4C32-A91F-CFB537F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B7E79E1-1574-4CE0-A633-33907B88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39034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F399F50-9958-476D-B900-F63A7064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B1E2F5-0395-4BF3-B9AF-8033AF09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6152BDE-9B4B-4587-914C-EF4BF5D9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975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39F03-28E7-4C21-A3B0-06E97CC4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2F77BD-5846-4F0B-BAA3-3C38FD929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97BC54-E820-45D8-9E2B-B29EB403D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E34EB68-7241-422D-89EB-CF208261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66E163D-3774-4971-8B0B-1B5BBA85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38EF7B1-1788-49BD-9146-D65A4C9C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1563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3ADBB-24E1-4BFD-A64A-E97DE37F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95C7502-B163-4C60-B178-EF77E07B3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1103FC-A1DA-43A0-B3BE-5B447FED7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9E0D90-5C11-41EA-A208-8C3238F7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85C457-50C0-4B82-BEED-9763E349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95522E1-D995-4686-A8D0-FD90ABC4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6265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D6690-8EF8-43FB-80E7-B8EA21F4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5247256-646C-4D8F-A1AB-A100C639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C2DFFE-1BAB-4608-B4A9-152A0426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150E4E-8DD7-412B-98C7-10C598DE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D47CE-A8E3-43EC-8D30-81594FA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360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9900" y="2346500"/>
            <a:ext cx="4804410" cy="391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F556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54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BD540E-6F65-4F5E-BD08-06212A3C6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2F46204-1905-4D83-B45B-2453D77CA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06B0A3-C11F-48AB-9DD2-78D1916F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8879D4-E1B3-44F9-848F-F2746504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92BE12-1597-4495-A8B6-0706FF7C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5147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4F06-2BDE-A744-B398-077BDAB6C054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39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emsoversig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C6E0-870D-4F36-B591-4F93049AEF97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95428DA-963E-4639-9383-E0E9E17D0C5D}"/>
              </a:ext>
            </a:extLst>
          </p:cNvPr>
          <p:cNvGrpSpPr/>
          <p:nvPr userDrawn="1"/>
        </p:nvGrpSpPr>
        <p:grpSpPr>
          <a:xfrm>
            <a:off x="196110" y="5177573"/>
            <a:ext cx="11863233" cy="612573"/>
            <a:chOff x="-5186875" y="9765919"/>
            <a:chExt cx="15220916" cy="1047933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6DD362F6-C2A8-4A85-B28E-9C3BB7E8F7F6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A51E702-7946-468D-A0E8-1934B733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481730AD-C310-4863-8D85-484828061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58455A85-5B48-4501-AACB-5CDB49B0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6D5A5EB-B321-49C7-AE40-FD6D7D63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C39C93BD-4023-4AFE-96D0-DBCA54C0A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1C24A6-B9E0-45EA-854A-2983C58A0AA8}"/>
              </a:ext>
            </a:extLst>
          </p:cNvPr>
          <p:cNvGrpSpPr/>
          <p:nvPr userDrawn="1"/>
        </p:nvGrpSpPr>
        <p:grpSpPr>
          <a:xfrm>
            <a:off x="3902772" y="923533"/>
            <a:ext cx="4386457" cy="3680013"/>
            <a:chOff x="1695591" y="1456964"/>
            <a:chExt cx="5620041" cy="465004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F254B22E-1C43-46FA-B84A-3678E8B01789}"/>
                </a:ext>
              </a:extLst>
            </p:cNvPr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65" name="Group 8">
                <a:extLst>
                  <a:ext uri="{FF2B5EF4-FFF2-40B4-BE49-F238E27FC236}">
                    <a16:creationId xmlns:a16="http://schemas.microsoft.com/office/drawing/2014/main" id="{36348311-8ABE-4E07-A0D3-E7D8B82C50BA}"/>
                  </a:ext>
                </a:extLst>
              </p:cNvPr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67" name="Flowchart: Delay 6">
                  <a:extLst>
                    <a:ext uri="{FF2B5EF4-FFF2-40B4-BE49-F238E27FC236}">
                      <a16:creationId xmlns:a16="http://schemas.microsoft.com/office/drawing/2014/main" id="{A13F4A46-5AB4-400C-B5CE-A5CBC1E22E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200" dirty="0"/>
                </a:p>
              </p:txBody>
            </p:sp>
            <p:sp>
              <p:nvSpPr>
                <p:cNvPr id="68" name="Flowchart: Delay 7">
                  <a:extLst>
                    <a:ext uri="{FF2B5EF4-FFF2-40B4-BE49-F238E27FC236}">
                      <a16:creationId xmlns:a16="http://schemas.microsoft.com/office/drawing/2014/main" id="{E82FBFE9-4B13-432C-883F-6CAFEEA9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66" name="Rectangle 9">
                <a:extLst>
                  <a:ext uri="{FF2B5EF4-FFF2-40B4-BE49-F238E27FC236}">
                    <a16:creationId xmlns:a16="http://schemas.microsoft.com/office/drawing/2014/main" id="{78EAA9F4-68D3-4E8D-9EB7-4D90C5BCDDC9}"/>
                  </a:ext>
                </a:extLst>
              </p:cNvPr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5015687-06B1-40F8-B3D2-710ED0212BFD}"/>
                </a:ext>
              </a:extLst>
            </p:cNvPr>
            <p:cNvGrpSpPr/>
            <p:nvPr/>
          </p:nvGrpSpPr>
          <p:grpSpPr>
            <a:xfrm>
              <a:off x="1695591" y="1456964"/>
              <a:ext cx="5620041" cy="4650044"/>
              <a:chOff x="1695591" y="1456964"/>
              <a:chExt cx="5620041" cy="4650044"/>
            </a:xfrm>
          </p:grpSpPr>
          <p:sp>
            <p:nvSpPr>
              <p:cNvPr id="17" name="Rectangle 73">
                <a:extLst>
                  <a:ext uri="{FF2B5EF4-FFF2-40B4-BE49-F238E27FC236}">
                    <a16:creationId xmlns:a16="http://schemas.microsoft.com/office/drawing/2014/main" id="{317AD493-97AD-4AA8-B4FD-5DB20DC986C7}"/>
                  </a:ext>
                </a:extLst>
              </p:cNvPr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68D79BCA-E172-47DD-955A-1ECEA4839AA0}"/>
                  </a:ext>
                </a:extLst>
              </p:cNvPr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63" name="Flowchart: Delay 2">
                  <a:extLst>
                    <a:ext uri="{FF2B5EF4-FFF2-40B4-BE49-F238E27FC236}">
                      <a16:creationId xmlns:a16="http://schemas.microsoft.com/office/drawing/2014/main" id="{8D1E4D72-4430-416B-B677-82C85B056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lowchart: Delay 4">
                  <a:extLst>
                    <a:ext uri="{FF2B5EF4-FFF2-40B4-BE49-F238E27FC236}">
                      <a16:creationId xmlns:a16="http://schemas.microsoft.com/office/drawing/2014/main" id="{E11C4767-D679-4E0B-ADCC-C744AC205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3D85741C-E963-4484-9DAE-60D9A7A21913}"/>
                  </a:ext>
                </a:extLst>
              </p:cNvPr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728F7F67-DD5B-4722-A8B3-579BE6A71C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BF2D7BA0-976F-4746-9C1F-5F42E25C5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85179BCC-7787-4A47-BA08-24949C312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A1731F5E-C4AD-4A18-8B88-9D77DCB86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6872EDC8-CC00-409C-85D4-FBFF9FA3A1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ACC79A2-3430-49D9-9B4D-08E25D8C3F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3" name="Freeform 35">
                <a:extLst>
                  <a:ext uri="{FF2B5EF4-FFF2-40B4-BE49-F238E27FC236}">
                    <a16:creationId xmlns:a16="http://schemas.microsoft.com/office/drawing/2014/main" id="{99855A6B-2B4C-4100-8209-F0D0417B21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5A2BF0AD-0067-4453-8ABA-4ED1CDEED5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91E600DD-C862-44A1-B9E8-48636D0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E9E2CDEE-858E-41FA-8306-C3DCF85E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FB75F2F5-01EA-455E-9141-CE706B5B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ECBAE36A-75A9-4CB2-A21B-51E92AB29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639AB72-9DB8-41AD-A8F5-9DD361A1C9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393862CC-6144-4F29-839E-20010151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7C38C04C-8217-4765-9ADC-E0086CF23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98C25F1A-3A84-4758-BA27-2749B9A8D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57">
                <a:extLst>
                  <a:ext uri="{FF2B5EF4-FFF2-40B4-BE49-F238E27FC236}">
                    <a16:creationId xmlns:a16="http://schemas.microsoft.com/office/drawing/2014/main" id="{D7ECD3B0-51DC-41BD-95DD-B60DDBA56E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ACA8E75-7FE7-4018-A888-106B33805A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id="{62D73A5A-91A6-4F29-B2A5-9B12EFBA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122CB56-D974-47B3-8378-94F4D25E8C7D}"/>
                  </a:ext>
                </a:extLst>
              </p:cNvPr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52" name="Freeform 42">
                  <a:extLst>
                    <a:ext uri="{FF2B5EF4-FFF2-40B4-BE49-F238E27FC236}">
                      <a16:creationId xmlns:a16="http://schemas.microsoft.com/office/drawing/2014/main" id="{2551AD19-5490-4564-9C6C-0A082E5F25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6E915511-0179-428B-8789-54FA6B5A9D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A4043B5C-9E1E-4923-B3A1-AA9B95BE1F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18DC9485-0EAE-43A5-B800-58A9F6429C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6" name="Freeform 56">
                  <a:extLst>
                    <a:ext uri="{FF2B5EF4-FFF2-40B4-BE49-F238E27FC236}">
                      <a16:creationId xmlns:a16="http://schemas.microsoft.com/office/drawing/2014/main" id="{455AFD93-D8EC-4CAE-A3D5-63DB002C9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F421CB3-9097-44CB-88BF-5A61D27241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8" name="Freeform 63">
                  <a:extLst>
                    <a:ext uri="{FF2B5EF4-FFF2-40B4-BE49-F238E27FC236}">
                      <a16:creationId xmlns:a16="http://schemas.microsoft.com/office/drawing/2014/main" id="{DA264CA9-2A25-498A-9635-3AFCC06CE3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9" name="Freeform 67">
                  <a:extLst>
                    <a:ext uri="{FF2B5EF4-FFF2-40B4-BE49-F238E27FC236}">
                      <a16:creationId xmlns:a16="http://schemas.microsoft.com/office/drawing/2014/main" id="{38734ACB-DC74-43A3-978F-058D0C4DD4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37" name="Freeform 68">
                <a:extLst>
                  <a:ext uri="{FF2B5EF4-FFF2-40B4-BE49-F238E27FC236}">
                    <a16:creationId xmlns:a16="http://schemas.microsoft.com/office/drawing/2014/main" id="{089C4E64-A9E2-4E76-A838-40C34EFD99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BEF130D3-6D23-460C-954D-B57CFB2F3CF3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81F1349-8A88-4189-BD7B-7CD31A93CEF4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95838BC5-1BE2-4066-8B55-A5CA016AB760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48AE399-3915-498B-9969-101C803C2845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C4C39C4-67F3-4C57-9672-019C320BA5A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51A3B35-BE3D-4FE6-A1FF-CE89013296F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603E2649-DBBC-4F11-8E88-CCE1F21BE5DA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E9C3B9F6-D60F-4D3A-B8F9-286ED6BF32A9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id="{167A3E9A-48B5-430A-AF35-15DBBA752185}"/>
                  </a:ext>
                </a:extLst>
              </p:cNvPr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201F939-A9F3-4A26-8B5B-DBB46FD86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2653F25-DBB5-4AAA-A54F-9F863B96B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2">
                  <a:extLst>
                    <a:ext uri="{FF2B5EF4-FFF2-40B4-BE49-F238E27FC236}">
                      <a16:creationId xmlns:a16="http://schemas.microsoft.com/office/drawing/2014/main" id="{C4660C67-541D-483C-87C8-00F1C0D4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6CAB3EE-21E7-44A2-A455-5FF341539B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Rectangle 18">
                <a:extLst>
                  <a:ext uri="{FF2B5EF4-FFF2-40B4-BE49-F238E27FC236}">
                    <a16:creationId xmlns:a16="http://schemas.microsoft.com/office/drawing/2014/main" id="{F0430D36-EE2E-43B0-8E90-B177C7FCED32}"/>
                  </a:ext>
                </a:extLst>
              </p:cNvPr>
              <p:cNvSpPr/>
              <p:nvPr/>
            </p:nvSpPr>
            <p:spPr>
              <a:xfrm>
                <a:off x="1695591" y="5056965"/>
                <a:ext cx="5620041" cy="1050043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cap="none" spc="0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CROP   INNOVATION   DENMARK</a:t>
                </a:r>
              </a:p>
              <a:p>
                <a:pPr algn="ctr"/>
                <a:r>
                  <a:rPr lang="en-US" sz="2400" i="1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- </a:t>
                </a:r>
                <a:r>
                  <a:rPr lang="en-US" sz="2400" i="1" u="sng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from genes to seeds</a:t>
                </a:r>
                <a:endParaRPr lang="en-US" sz="2400" i="1" u="sng" cap="none" spc="0" dirty="0">
                  <a:ln w="19050">
                    <a:noFill/>
                    <a:prstDash val="solid"/>
                  </a:ln>
                  <a:latin typeface="Tw Cen MT" pitchFamily="34" charset="0"/>
                </a:endParaRPr>
              </a:p>
            </p:txBody>
          </p:sp>
        </p:grpSp>
      </p:grpSp>
      <p:pic>
        <p:nvPicPr>
          <p:cNvPr id="69" name="Billede 68">
            <a:extLst>
              <a:ext uri="{FF2B5EF4-FFF2-40B4-BE49-F238E27FC236}">
                <a16:creationId xmlns:a16="http://schemas.microsoft.com/office/drawing/2014/main" id="{787ACD45-5367-4F32-9CEC-8A4AD2BD52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45932" y="5174479"/>
            <a:ext cx="699251" cy="562626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59CCBCDB-BA61-48AA-A17F-BC89B91E4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8601138" y="5174479"/>
            <a:ext cx="2292855" cy="711534"/>
          </a:xfrm>
          <a:prstGeom prst="rect">
            <a:avLst/>
          </a:prstGeom>
        </p:spPr>
      </p:pic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F690BE9E-ECF2-44F1-8C83-1D751BBC053E}"/>
              </a:ext>
            </a:extLst>
          </p:cNvPr>
          <p:cNvCxnSpPr/>
          <p:nvPr userDrawn="1"/>
        </p:nvCxnSpPr>
        <p:spPr>
          <a:xfrm>
            <a:off x="0" y="5949280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A610148F-392A-4D7A-BA79-96E3DDD7CE2D}"/>
              </a:ext>
            </a:extLst>
          </p:cNvPr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7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1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3952" y="1367532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10698547" y="116632"/>
            <a:ext cx="1359940" cy="803334"/>
            <a:chOff x="1788133" y="1456964"/>
            <a:chExt cx="5286841" cy="3601649"/>
          </a:xfrm>
        </p:grpSpPr>
        <p:grpSp>
          <p:nvGrpSpPr>
            <p:cNvPr id="16" name="Group 10"/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75" name="Group 8"/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77" name="Flowchart: Delay 6"/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78" name="Flowchart: Delay 7"/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</p:grpSp>
          <p:sp>
            <p:nvSpPr>
              <p:cNvPr id="76" name="Rectangle 9"/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7" name="Gruppe 16"/>
            <p:cNvGrpSpPr/>
            <p:nvPr/>
          </p:nvGrpSpPr>
          <p:grpSpPr>
            <a:xfrm>
              <a:off x="2163139" y="1456964"/>
              <a:ext cx="4911835" cy="3601649"/>
              <a:chOff x="2163139" y="1456964"/>
              <a:chExt cx="4911835" cy="3601649"/>
            </a:xfrm>
          </p:grpSpPr>
          <p:sp>
            <p:nvSpPr>
              <p:cNvPr id="18" name="Rectangle 73"/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9" name="Group 11"/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73" name="Flowchart: Delay 2"/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  <p:sp>
              <p:nvSpPr>
                <p:cNvPr id="74" name="Flowchart: Delay 4"/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20" name="Rectangle 5"/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0" name="Group 12"/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70" name="Freeform 11"/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1" name="Freeform 12"/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2" name="Freeform 10"/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31" name="Freeform 23"/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29"/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35"/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41"/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47"/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6" name="Freeform 53"/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7" name="Freeform 59"/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65"/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43"/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46"/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50"/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54"/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57"/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61"/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64"/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7"/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62" name="Freeform 42"/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3" name="Freeform 45"/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reeform 49"/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5" name="Freeform 52"/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6" name="Freeform 56"/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7" name="Freeform 60"/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8" name="Freeform 63"/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9" name="Freeform 67"/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47" name="Freeform 68"/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8" name="Freeform 75"/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9" name="Freeform 76"/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0" name="Freeform 77"/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1" name="Freeform 78"/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2" name="Freeform 79"/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3" name="Freeform 80"/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56" name="Group 1"/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58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9AB9D4B-EE7E-4BF5-971E-CB42B0BA4A5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8683" y="956146"/>
            <a:ext cx="12240000" cy="16222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94E08A66-32F8-4ABA-BB06-92999CC09849}"/>
              </a:ext>
            </a:extLst>
          </p:cNvPr>
          <p:cNvCxnSpPr/>
          <p:nvPr userDrawn="1"/>
        </p:nvCxnSpPr>
        <p:spPr>
          <a:xfrm flipH="1">
            <a:off x="0" y="61653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Pladsholder til dato 3">
            <a:extLst>
              <a:ext uri="{FF2B5EF4-FFF2-40B4-BE49-F238E27FC236}">
                <a16:creationId xmlns:a16="http://schemas.microsoft.com/office/drawing/2014/main" id="{CCC92223-CA0A-496E-B91C-28A96BAA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46003" y="6305282"/>
            <a:ext cx="1308491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ACED7643-1F25-4050-9202-C7732938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34" y="241310"/>
            <a:ext cx="9710869" cy="553416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99" name="Pladsholder til diasnummer 5">
            <a:extLst>
              <a:ext uri="{FF2B5EF4-FFF2-40B4-BE49-F238E27FC236}">
                <a16:creationId xmlns:a16="http://schemas.microsoft.com/office/drawing/2014/main" id="{5E66801D-21B9-4D57-9084-27D605E17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2581" y="6308819"/>
            <a:ext cx="2322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BF8C6E0-870D-4F36-B591-4F93049AEF97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3804EAD2-75E7-4512-A9F9-959FAF04CDE2}"/>
              </a:ext>
            </a:extLst>
          </p:cNvPr>
          <p:cNvGrpSpPr/>
          <p:nvPr userDrawn="1"/>
        </p:nvGrpSpPr>
        <p:grpSpPr>
          <a:xfrm>
            <a:off x="143339" y="6204514"/>
            <a:ext cx="10280211" cy="530832"/>
            <a:chOff x="-5186875" y="9765919"/>
            <a:chExt cx="15220916" cy="1047933"/>
          </a:xfrm>
        </p:grpSpPr>
        <p:grpSp>
          <p:nvGrpSpPr>
            <p:cNvPr id="101" name="Gruppe 100">
              <a:extLst>
                <a:ext uri="{FF2B5EF4-FFF2-40B4-BE49-F238E27FC236}">
                  <a16:creationId xmlns:a16="http://schemas.microsoft.com/office/drawing/2014/main" id="{17A79A0A-0A2B-4F4A-8FE1-E4177FC19B50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05" name="Picture 2">
                <a:extLst>
                  <a:ext uri="{FF2B5EF4-FFF2-40B4-BE49-F238E27FC236}">
                    <a16:creationId xmlns:a16="http://schemas.microsoft.com/office/drawing/2014/main" id="{D0418EA6-938E-4F29-9115-A8B4E2AFF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8">
                <a:extLst>
                  <a:ext uri="{FF2B5EF4-FFF2-40B4-BE49-F238E27FC236}">
                    <a16:creationId xmlns:a16="http://schemas.microsoft.com/office/drawing/2014/main" id="{9BD2A98A-7F46-4DB4-812B-051AD4DF6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" name="Billede 101">
              <a:extLst>
                <a:ext uri="{FF2B5EF4-FFF2-40B4-BE49-F238E27FC236}">
                  <a16:creationId xmlns:a16="http://schemas.microsoft.com/office/drawing/2014/main" id="{DBBE6551-77D1-461C-861F-BD043EA5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3" name="Billede 102">
              <a:extLst>
                <a:ext uri="{FF2B5EF4-FFF2-40B4-BE49-F238E27FC236}">
                  <a16:creationId xmlns:a16="http://schemas.microsoft.com/office/drawing/2014/main" id="{F50DFA60-318F-40A8-BCFA-57658588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04" name="Billede 103">
              <a:extLst>
                <a:ext uri="{FF2B5EF4-FFF2-40B4-BE49-F238E27FC236}">
                  <a16:creationId xmlns:a16="http://schemas.microsoft.com/office/drawing/2014/main" id="{23987F06-70C4-4C85-A199-73725D1A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pic>
        <p:nvPicPr>
          <p:cNvPr id="107" name="Billede 106">
            <a:extLst>
              <a:ext uri="{FF2B5EF4-FFF2-40B4-BE49-F238E27FC236}">
                <a16:creationId xmlns:a16="http://schemas.microsoft.com/office/drawing/2014/main" id="{7AFEBF21-C906-4B3A-BE63-238138DAF3B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645757" y="6224158"/>
            <a:ext cx="605943" cy="487549"/>
          </a:xfrm>
          <a:prstGeom prst="rect">
            <a:avLst/>
          </a:prstGeom>
        </p:spPr>
      </p:pic>
      <p:pic>
        <p:nvPicPr>
          <p:cNvPr id="108" name="Billede 107">
            <a:extLst>
              <a:ext uri="{FF2B5EF4-FFF2-40B4-BE49-F238E27FC236}">
                <a16:creationId xmlns:a16="http://schemas.microsoft.com/office/drawing/2014/main" id="{4B0FA20F-1A4A-4A91-A41D-1D672A6C9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7439663" y="6223020"/>
            <a:ext cx="1986896" cy="6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7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1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2000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itel 6">
            <a:extLst>
              <a:ext uri="{FF2B5EF4-FFF2-40B4-BE49-F238E27FC236}">
                <a16:creationId xmlns:a16="http://schemas.microsoft.com/office/drawing/2014/main" id="{25E9C483-70A7-46A8-A879-C4D0968C6211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284042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6018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6724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99D-7F4B-4311-B2DF-C00FE6E2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29D6CE-8949-41EE-869B-2FDF4EF3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A81D5-7EF0-4D4D-81DC-958FA752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B09ED7-E8B1-4756-BD58-321BC98C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AF8565-1403-427F-9802-789B66A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686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276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6" name="Picture 35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8" name="Picture 27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8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719EB6F0-0526-4AF6-97BC-556AC3394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92105" l="3632" r="97094">
                        <a14:foregroundMark x1="24939" y1="73026" x2="22276" y2="78947"/>
                        <a14:foregroundMark x1="5811" y1="80263" x2="15254" y2="55263"/>
                        <a14:foregroundMark x1="15254" y1="55263" x2="28087" y2="45395"/>
                        <a14:foregroundMark x1="28087" y1="45395" x2="20339" y2="72368"/>
                        <a14:foregroundMark x1="20339" y1="72368" x2="32688" y2="69737"/>
                        <a14:foregroundMark x1="32688" y1="69737" x2="34383" y2="40789"/>
                        <a14:foregroundMark x1="15981" y1="92105" x2="23729" y2="92763"/>
                        <a14:foregroundMark x1="3874" y1="64474" x2="9443" y2="25000"/>
                        <a14:foregroundMark x1="28571" y1="9211" x2="26150" y2="9211"/>
                        <a14:foregroundMark x1="40680" y1="89744" x2="46489" y2="88816"/>
                        <a14:foregroundMark x1="46489" y1="88816" x2="59322" y2="92105"/>
                        <a14:foregroundMark x1="59322" y1="92105" x2="72155" y2="90132"/>
                        <a14:foregroundMark x1="72155" y1="90132" x2="97579" y2="90789"/>
                        <a14:foregroundMark x1="97579" y1="90789" x2="40680" y2="92587"/>
                        <a14:foregroundMark x1="40680" y1="89560" x2="47700" y2="85526"/>
                        <a14:foregroundMark x1="47700" y1="85526" x2="60775" y2="88816"/>
                        <a14:foregroundMark x1="60775" y1="88816" x2="69249" y2="87500"/>
                        <a14:foregroundMark x1="91283" y1="92763" x2="91283" y2="84868"/>
                        <a14:foregroundMark x1="64891" y1="88816" x2="65617" y2="83553"/>
                        <a14:foregroundMark x1="93220" y1="88158" x2="97094" y2="92105"/>
                        <a14:foregroundMark x1="24939" y1="56579" x2="25424" y2="53947"/>
                        <a14:backgroundMark x1="37530" y1="3947" x2="42131" y2="73026"/>
                        <a14:backgroundMark x1="66718" y1="75229" x2="86199" y2="76974"/>
                        <a14:backgroundMark x1="42131" y1="73026" x2="66706" y2="75228"/>
                        <a14:backgroundMark x1="90311" y1="76575" x2="99758" y2="75658"/>
                        <a14:backgroundMark x1="86199" y1="76974" x2="90034" y2="76602"/>
                        <a14:backgroundMark x1="35351" y1="98026" x2="32930" y2="89474"/>
                        <a14:backgroundMark x1="34383" y1="86842" x2="35593" y2="93421"/>
                        <a14:backgroundMark x1="36562" y1="87500" x2="36562" y2="94079"/>
                      </a14:backgroundRemoval>
                    </a14:imgEffect>
                  </a14:imgLayer>
                </a14:imgProps>
              </a:ext>
            </a:extLst>
          </a:blip>
          <a:srcRect l="1" t="1" r="62950" b="156"/>
          <a:stretch/>
        </p:blipFill>
        <p:spPr>
          <a:xfrm>
            <a:off x="199625" y="5812513"/>
            <a:ext cx="993803" cy="93897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1CCCFE6-4407-4AAB-B182-B2E43691D194}"/>
              </a:ext>
            </a:extLst>
          </p:cNvPr>
          <p:cNvSpPr txBox="1"/>
          <p:nvPr userDrawn="1"/>
        </p:nvSpPr>
        <p:spPr>
          <a:xfrm>
            <a:off x="1326950" y="6357393"/>
            <a:ext cx="31380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Dansk Protein Innovation</a:t>
            </a:r>
          </a:p>
        </p:txBody>
      </p:sp>
    </p:spTree>
    <p:extLst>
      <p:ext uri="{BB962C8B-B14F-4D97-AF65-F5344CB8AC3E}">
        <p14:creationId xmlns:p14="http://schemas.microsoft.com/office/powerpoint/2010/main" val="425459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2396" y="1549400"/>
            <a:ext cx="7268521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96" y="1549400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1" name="Picture 30" descr="NogetAtLeveAf.NogetAtLeveFor_Green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31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3" name="Picture 12" descr="NogetAtLeveAf.NogetAtLeveFor_Gree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1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2000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862" y="392885"/>
            <a:ext cx="9021349" cy="711638"/>
          </a:xfrm>
        </p:spPr>
        <p:txBody>
          <a:bodyPr/>
          <a:lstStyle/>
          <a:p>
            <a:r>
              <a:rPr lang="da-DK" noProof="0"/>
              <a:t>Overskrift i op til 2 linjer</a:t>
            </a:r>
            <a:endParaRPr lang="da-DK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021349" cy="2133601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80049" y="2231950"/>
            <a:ext cx="25355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569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4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59893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7" name="Picture 16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6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9288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9288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9984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9984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9" name="Picture 28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8385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A96029EC-49B4-4434-9EE6-D2F752118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3328E1-42F0-41C0-B848-2CF03CEE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4498A7-243F-484E-BAA4-71BB5CE4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DCFAD8-08A1-49AC-AC32-BC2BF9A1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BF396F2-2DF4-46AA-B2D1-89A14ED0A396}"/>
              </a:ext>
            </a:extLst>
          </p:cNvPr>
          <p:cNvSpPr/>
          <p:nvPr userDrawn="1"/>
        </p:nvSpPr>
        <p:spPr>
          <a:xfrm>
            <a:off x="0" y="842474"/>
            <a:ext cx="7945925" cy="4934517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D37B24DD-2C13-47D1-B6D1-ED8B3B86D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909" l="266" r="96946">
                        <a14:foregroundMark x1="12218" y1="29818" x2="12218" y2="29818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8101" y1="15273" x2="8101" y2="15273"/>
                        <a14:foregroundMark x1="8101" y1="16364" x2="8898" y2="18182"/>
                        <a14:foregroundMark x1="8898" y1="18182" x2="8898" y2="18182"/>
                        <a14:foregroundMark x1="5046" y1="28727" x2="5046" y2="28727"/>
                        <a14:foregroundMark x1="3984" y1="28727" x2="3984" y2="28727"/>
                        <a14:foregroundMark x1="3984" y1="28727" x2="3984" y2="28727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531" y1="21455" x2="531" y2="21455"/>
                        <a14:foregroundMark x1="8101" y1="5818" x2="8101" y2="5818"/>
                        <a14:foregroundMark x1="8101" y1="9091" x2="8101" y2="9091"/>
                        <a14:foregroundMark x1="20983" y1="34909" x2="20983" y2="34909"/>
                        <a14:foregroundMark x1="20983" y1="34909" x2="20983" y2="34909"/>
                        <a14:foregroundMark x1="22576" y1="34909" x2="22576" y2="34909"/>
                        <a14:foregroundMark x1="22576" y1="34909" x2="22576" y2="34909"/>
                        <a14:foregroundMark x1="22576" y1="34909" x2="22576" y2="34909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45455" x2="36521" y2="45455"/>
                        <a14:foregroundMark x1="36122" y1="45455" x2="36122" y2="45455"/>
                        <a14:foregroundMark x1="35857" y1="46545" x2="35857" y2="46545"/>
                        <a14:foregroundMark x1="33333" y1="57091" x2="33333" y2="57091"/>
                        <a14:foregroundMark x1="33333" y1="57091" x2="33333" y2="57091"/>
                        <a14:foregroundMark x1="33333" y1="57455" x2="33333" y2="57455"/>
                        <a14:foregroundMark x1="33333" y1="57455" x2="33333" y2="57455"/>
                        <a14:foregroundMark x1="33201" y1="57455" x2="33201" y2="57455"/>
                        <a14:foregroundMark x1="33201" y1="57455" x2="33201" y2="57455"/>
                        <a14:foregroundMark x1="33201" y1="58182" x2="33201" y2="58182"/>
                        <a14:foregroundMark x1="33201" y1="58182" x2="33201" y2="58182"/>
                        <a14:foregroundMark x1="33201" y1="58182" x2="33201" y2="58182"/>
                        <a14:foregroundMark x1="32971" y1="58182" x2="32802" y2="58182"/>
                        <a14:foregroundMark x1="33068" y1="58182" x2="33013" y2="58182"/>
                        <a14:foregroundMark x1="32802" y1="58182" x2="32802" y2="58182"/>
                        <a14:foregroundMark x1="32802" y1="58182" x2="32802" y2="58182"/>
                        <a14:foregroundMark x1="47942" y1="57455" x2="47942" y2="57455"/>
                        <a14:foregroundMark x1="48473" y1="56000" x2="49004" y2="55636"/>
                        <a14:foregroundMark x1="49137" y1="54909" x2="49137" y2="54909"/>
                        <a14:foregroundMark x1="63081" y1="44364" x2="63081" y2="44364"/>
                        <a14:foregroundMark x1="76494" y1="42182" x2="76494" y2="42182"/>
                        <a14:foregroundMark x1="88181" y1="39273" x2="88181" y2="39273"/>
                        <a14:foregroundMark x1="96946" y1="51636" x2="96946" y2="51636"/>
                        <a14:foregroundMark x1="92829" y1="71636" x2="92829" y2="71636"/>
                        <a14:foregroundMark x1="92829" y1="71636" x2="92829" y2="71636"/>
                        <a14:foregroundMark x1="21116" y1="88727" x2="21116" y2="88727"/>
                        <a14:foregroundMark x1="21116" y1="88727" x2="21116" y2="88727"/>
                        <a14:foregroundMark x1="21116" y1="86182" x2="21116" y2="86182"/>
                        <a14:foregroundMark x1="21116" y1="86182" x2="21116" y2="86182"/>
                        <a14:foregroundMark x1="21116" y1="85818" x2="21116" y2="85818"/>
                        <a14:foregroundMark x1="21248" y1="85091" x2="21248" y2="85091"/>
                        <a14:foregroundMark x1="21248" y1="84364" x2="21248" y2="84364"/>
                        <a14:foregroundMark x1="21116" y1="84000" x2="21116" y2="84000"/>
                        <a14:foregroundMark x1="22045" y1="83273" x2="22045" y2="83273"/>
                        <a14:foregroundMark x1="22178" y1="83273" x2="22842" y2="83273"/>
                        <a14:foregroundMark x1="22975" y1="83273" x2="22975" y2="83273"/>
                        <a14:foregroundMark x1="23506" y1="84727" x2="23506" y2="84727"/>
                        <a14:foregroundMark x1="21163" y1="89455" x2="20983" y2="89818"/>
                        <a14:foregroundMark x1="21343" y1="89091" x2="21163" y2="89455"/>
                        <a14:foregroundMark x1="21524" y1="88727" x2="21343" y2="89091"/>
                        <a14:foregroundMark x1="21704" y1="88364" x2="21524" y2="88727"/>
                        <a14:foregroundMark x1="21885" y1="88000" x2="21704" y2="88364"/>
                        <a14:foregroundMark x1="22065" y1="87636" x2="21885" y2="88000"/>
                        <a14:foregroundMark x1="22245" y1="87273" x2="22065" y2="87636"/>
                        <a14:foregroundMark x1="22425" y1="86909" x2="22245" y2="87273"/>
                        <a14:foregroundMark x1="22605" y1="86545" x2="22425" y2="86909"/>
                        <a14:foregroundMark x1="22785" y1="86182" x2="22605" y2="86545"/>
                        <a14:foregroundMark x1="22965" y1="85818" x2="22785" y2="86182"/>
                        <a14:foregroundMark x1="23145" y1="85455" x2="22965" y2="85818"/>
                        <a14:foregroundMark x1="23506" y1="84727" x2="23145" y2="85455"/>
                        <a14:foregroundMark x1="37206" y1="84181" x2="37492" y2="84061"/>
                        <a14:foregroundMark x1="29993" y1="87186" x2="30264" y2="87073"/>
                        <a14:foregroundMark x1="28628" y1="87755" x2="28901" y2="87641"/>
                        <a14:foregroundMark x1="26295" y1="88727" x2="26406" y2="88681"/>
                        <a14:foregroundMark x1="26428" y1="92727" x2="27029" y2="92727"/>
                        <a14:foregroundMark x1="47278" y1="86545" x2="47278" y2="86545"/>
                        <a14:foregroundMark x1="47278" y1="86545" x2="47278" y2="86545"/>
                        <a14:foregroundMark x1="48738" y1="85091" x2="48738" y2="85091"/>
                        <a14:foregroundMark x1="48738" y1="85091" x2="48738" y2="85091"/>
                        <a14:foregroundMark x1="48738" y1="85091" x2="48738" y2="85091"/>
                        <a14:foregroundMark x1="48606" y1="91636" x2="48606" y2="91636"/>
                        <a14:foregroundMark x1="48606" y1="91636" x2="48606" y2="91636"/>
                        <a14:foregroundMark x1="49004" y1="91273" x2="49004" y2="91273"/>
                        <a14:foregroundMark x1="51926" y1="91273" x2="51926" y2="91273"/>
                        <a14:foregroundMark x1="51926" y1="91273" x2="51926" y2="91273"/>
                        <a14:foregroundMark x1="51926" y1="91273" x2="51926" y2="91273"/>
                        <a14:foregroundMark x1="56972" y1="90182" x2="56972" y2="90182"/>
                        <a14:foregroundMark x1="56972" y1="90182" x2="56972" y2="90182"/>
                        <a14:foregroundMark x1="60027" y1="90545" x2="60027" y2="90545"/>
                        <a14:foregroundMark x1="60159" y1="90545" x2="60159" y2="90545"/>
                        <a14:foregroundMark x1="62417" y1="90182" x2="62417" y2="90182"/>
                        <a14:foregroundMark x1="62417" y1="90182" x2="62417" y2="90182"/>
                        <a14:foregroundMark x1="68792" y1="90182" x2="68792" y2="90182"/>
                        <a14:foregroundMark x1="68792" y1="90182" x2="68792" y2="90182"/>
                        <a14:foregroundMark x1="69987" y1="87273" x2="69987" y2="87273"/>
                        <a14:foregroundMark x1="69987" y1="87273" x2="69987" y2="87273"/>
                        <a14:foregroundMark x1="69854" y1="87273" x2="69854" y2="87273"/>
                        <a14:foregroundMark x1="70120" y1="90909" x2="70120" y2="90909"/>
                        <a14:foregroundMark x1="70252" y1="90909" x2="70518" y2="91273"/>
                        <a14:foregroundMark x1="70784" y1="91273" x2="70784" y2="91273"/>
                        <a14:foregroundMark x1="71182" y1="91273" x2="71182" y2="91273"/>
                        <a14:foregroundMark x1="78088" y1="88364" x2="78088" y2="88364"/>
                        <a14:foregroundMark x1="77689" y1="88364" x2="77689" y2="88364"/>
                        <a14:foregroundMark x1="77689" y1="88364" x2="77689" y2="88364"/>
                        <a14:foregroundMark x1="78884" y1="83636" x2="78884" y2="83636"/>
                        <a14:foregroundMark x1="78884" y1="83636" x2="78884" y2="83636"/>
                        <a14:foregroundMark x1="82470" y1="93818" x2="82470" y2="93818"/>
                        <a14:foregroundMark x1="82470" y1="93818" x2="82470" y2="93818"/>
                        <a14:foregroundMark x1="82470" y1="93818" x2="82470" y2="93818"/>
                        <a14:foregroundMark x1="86853" y1="92000" x2="86853" y2="92000"/>
                        <a14:foregroundMark x1="86853" y1="92000" x2="86853" y2="92000"/>
                        <a14:foregroundMark x1="91501" y1="92000" x2="91501" y2="92000"/>
                        <a14:foregroundMark x1="91501" y1="92000" x2="91501" y2="92000"/>
                        <a14:foregroundMark x1="96414" y1="91273" x2="96414" y2="91273"/>
                        <a14:foregroundMark x1="96414" y1="91273" x2="96414" y2="91273"/>
                        <a14:foregroundMark x1="5179" y1="49818" x2="5179" y2="49818"/>
                        <a14:foregroundMark x1="3851" y1="64000" x2="3851" y2="64000"/>
                        <a14:foregroundMark x1="10757" y1="70545" x2="10757" y2="70545"/>
                        <a14:foregroundMark x1="9827" y1="48364" x2="9827" y2="48364"/>
                        <a14:foregroundMark x1="8234" y1="88000" x2="8234" y2="88000"/>
                        <a14:foregroundMark x1="28287" y1="90182" x2="28287" y2="90182"/>
                        <a14:foregroundMark x1="28154" y1="87636" x2="28154" y2="87636"/>
                        <a14:foregroundMark x1="27092" y1="86909" x2="27092" y2="86909"/>
                        <a14:foregroundMark x1="26693" y1="87273" x2="26693" y2="87273"/>
                        <a14:foregroundMark x1="26560" y1="88364" x2="26560" y2="88364"/>
                        <a14:foregroundMark x1="27224" y1="87273" x2="27224" y2="87273"/>
                        <a14:foregroundMark x1="26959" y1="87273" x2="26959" y2="87273"/>
                        <a14:foregroundMark x1="26959" y1="87273" x2="26959" y2="87273"/>
                        <a14:foregroundMark x1="26693" y1="87273" x2="26693" y2="87273"/>
                        <a14:foregroundMark x1="26693" y1="87636" x2="26693" y2="87636"/>
                        <a14:foregroundMark x1="26693" y1="87636" x2="26693" y2="87636"/>
                        <a14:foregroundMark x1="33333" y1="57818" x2="32935" y2="58182"/>
                        <a14:foregroundMark x1="31208" y1="92364" x2="31208" y2="92364"/>
                        <a14:foregroundMark x1="31076" y1="90545" x2="31076" y2="90545"/>
                        <a14:foregroundMark x1="30943" y1="86909" x2="30943" y2="86909"/>
                        <a14:foregroundMark x1="30943" y1="86909" x2="30943" y2="86909"/>
                        <a14:foregroundMark x1="31341" y1="87273" x2="31341" y2="87273"/>
                        <a14:foregroundMark x1="31474" y1="87636" x2="31474" y2="87636"/>
                        <a14:foregroundMark x1="30943" y1="88364" x2="30943" y2="88364"/>
                        <a14:foregroundMark x1="31208" y1="87636" x2="31208" y2="87636"/>
                        <a14:foregroundMark x1="30943" y1="87273" x2="30943" y2="87273"/>
                        <a14:foregroundMark x1="30943" y1="87273" x2="30943" y2="87273"/>
                        <a14:foregroundMark x1="31208" y1="87273" x2="31208" y2="87273"/>
                        <a14:foregroundMark x1="31474" y1="87273" x2="31474" y2="87273"/>
                        <a14:foregroundMark x1="31740" y1="87273" x2="31740" y2="87273"/>
                        <a14:foregroundMark x1="31740" y1="87273" x2="31740" y2="87273"/>
                        <a14:foregroundMark x1="32138" y1="87273" x2="32138" y2="87273"/>
                        <a14:foregroundMark x1="32271" y1="87273" x2="32669" y2="87636"/>
                        <a14:foregroundMark x1="32669" y1="87636" x2="32669" y2="87636"/>
                        <a14:foregroundMark x1="33059" y1="89818" x2="33333" y2="93818"/>
                        <a14:foregroundMark x1="33035" y1="89455" x2="33059" y2="89818"/>
                        <a14:foregroundMark x1="33010" y1="89091" x2="33035" y2="89455"/>
                        <a14:foregroundMark x1="32985" y1="88727" x2="33010" y2="89091"/>
                        <a14:foregroundMark x1="32960" y1="88364" x2="32985" y2="88727"/>
                        <a14:foregroundMark x1="32935" y1="88000" x2="32960" y2="88364"/>
                        <a14:foregroundMark x1="33201" y1="88364" x2="33201" y2="88364"/>
                        <a14:foregroundMark x1="33201" y1="88364" x2="33201" y2="88364"/>
                        <a14:foregroundMark x1="33068" y1="87636" x2="33068" y2="87636"/>
                        <a14:foregroundMark x1="32935" y1="85818" x2="32935" y2="85818"/>
                        <a14:foregroundMark x1="32404" y1="86182" x2="32404" y2="86182"/>
                        <a14:foregroundMark x1="32138" y1="86545" x2="32138" y2="86545"/>
                        <a14:foregroundMark x1="32138" y1="86909" x2="32138" y2="86909"/>
                        <a14:foregroundMark x1="31341" y1="86909" x2="31341" y2="86909"/>
                        <a14:foregroundMark x1="31341" y1="87273" x2="31341" y2="87273"/>
                        <a14:foregroundMark x1="31474" y1="87636" x2="31474" y2="87636"/>
                        <a14:foregroundMark x1="31474" y1="87636" x2="31474" y2="87636"/>
                        <a14:foregroundMark x1="31873" y1="87636" x2="31873" y2="87636"/>
                        <a14:foregroundMark x1="32138" y1="86909" x2="32138" y2="86909"/>
                        <a14:foregroundMark x1="32138" y1="86909" x2="32138" y2="86909"/>
                        <a14:foregroundMark x1="31873" y1="87273" x2="31873" y2="87273"/>
                        <a14:foregroundMark x1="31740" y1="87273" x2="31740" y2="87273"/>
                        <a14:foregroundMark x1="31740" y1="87273" x2="31740" y2="87273"/>
                        <a14:foregroundMark x1="31740" y1="88364" x2="31740" y2="88727"/>
                        <a14:foregroundMark x1="31740" y1="88000" x2="31740" y2="88364"/>
                        <a14:foregroundMark x1="32271" y1="87273" x2="31607" y2="87273"/>
                        <a14:foregroundMark x1="31008" y1="86545" x2="31740" y2="86909"/>
                        <a14:foregroundMark x1="30279" y1="86182" x2="31008" y2="86545"/>
                        <a14:foregroundMark x1="23529" y1="85818" x2="23639" y2="84364"/>
                        <a14:foregroundMark x1="23501" y1="86182" x2="23529" y2="85818"/>
                        <a14:foregroundMark x1="23474" y1="86545" x2="23501" y2="86182"/>
                        <a14:foregroundMark x1="23447" y1="86909" x2="23474" y2="86545"/>
                        <a14:foregroundMark x1="23419" y1="87273" x2="23447" y2="86909"/>
                        <a14:foregroundMark x1="23392" y1="87636" x2="23419" y2="87273"/>
                        <a14:foregroundMark x1="23364" y1="88000" x2="23392" y2="87636"/>
                        <a14:foregroundMark x1="23337" y1="88364" x2="23364" y2="88000"/>
                        <a14:foregroundMark x1="23282" y1="89091" x2="23337" y2="88364"/>
                        <a14:foregroundMark x1="23254" y1="89455" x2="23282" y2="89091"/>
                        <a14:foregroundMark x1="23227" y1="89818" x2="23254" y2="89455"/>
                        <a14:foregroundMark x1="23199" y1="90182" x2="23227" y2="89818"/>
                        <a14:foregroundMark x1="23172" y1="90545" x2="23199" y2="90182"/>
                        <a14:foregroundMark x1="23145" y1="90909" x2="23172" y2="90545"/>
                        <a14:foregroundMark x1="23090" y1="91636" x2="23145" y2="90909"/>
                        <a14:foregroundMark x1="23062" y1="92000" x2="23090" y2="91636"/>
                        <a14:foregroundMark x1="23034" y1="92364" x2="23062" y2="92000"/>
                        <a14:foregroundMark x1="23007" y1="92727" x2="23034" y2="92364"/>
                        <a14:foregroundMark x1="22952" y1="93455" x2="23007" y2="92727"/>
                        <a14:foregroundMark x1="22842" y1="94909" x2="22952" y2="93455"/>
                        <a14:foregroundMark x1="28332" y1="88364" x2="29216" y2="88727"/>
                        <a14:foregroundMark x1="27446" y1="88000" x2="28332" y2="88364"/>
                        <a14:foregroundMark x1="26560" y1="87636" x2="27446" y2="88000"/>
                        <a14:foregroundMark x1="36326" y1="93091" x2="36255" y2="93455"/>
                        <a14:foregroundMark x1="36396" y1="92727" x2="36326" y2="93091"/>
                        <a14:foregroundMark x1="36818" y1="90545" x2="36396" y2="92727"/>
                        <a14:foregroundMark x1="36888" y1="90182" x2="36818" y2="90545"/>
                        <a14:foregroundMark x1="36958" y1="89818" x2="36888" y2="90182"/>
                        <a14:foregroundMark x1="37028" y1="89455" x2="36958" y2="89818"/>
                        <a14:foregroundMark x1="37099" y1="89091" x2="37028" y2="89455"/>
                        <a14:foregroundMark x1="37169" y1="88727" x2="37099" y2="89091"/>
                        <a14:foregroundMark x1="37239" y1="88364" x2="37169" y2="88727"/>
                        <a14:foregroundMark x1="37450" y1="87273" x2="37239" y2="88364"/>
                        <a14:foregroundMark x1="41700" y1="94182" x2="41833" y2="94909"/>
                        <a14:foregroundMark x1="41567" y1="93455" x2="41700" y2="94182"/>
                        <a14:foregroundMark x1="41434" y1="92727" x2="41567" y2="93455"/>
                        <a14:foregroundMark x1="41368" y1="92364" x2="41434" y2="92727"/>
                        <a14:foregroundMark x1="41302" y1="92000" x2="41368" y2="92364"/>
                        <a14:foregroundMark x1="41235" y1="91636" x2="41302" y2="92000"/>
                        <a14:foregroundMark x1="41169" y1="91273" x2="41235" y2="91636"/>
                        <a14:foregroundMark x1="41102" y1="90909" x2="41169" y2="91273"/>
                        <a14:foregroundMark x1="40704" y1="88727" x2="41102" y2="90909"/>
                        <a14:foregroundMark x1="40638" y1="88364" x2="40704" y2="88727"/>
                        <a14:foregroundMark x1="40572" y1="88000" x2="40638" y2="88364"/>
                        <a14:foregroundMark x1="40505" y1="87636" x2="40572" y2="88000"/>
                        <a14:foregroundMark x1="40439" y1="87273" x2="40505" y2="87636"/>
                        <a14:foregroundMark x1="40372" y1="86909" x2="40439" y2="87273"/>
                        <a14:foregroundMark x1="40173" y1="85818" x2="40372" y2="86909"/>
                        <a14:foregroundMark x1="39708" y1="83273" x2="40173" y2="85818"/>
                        <a14:foregroundMark x1="33617" y1="56911" x2="33068" y2="56364"/>
                        <a14:foregroundMark x1="34529" y1="57818" x2="34156" y2="57447"/>
                        <a14:foregroundMark x1="33156" y1="57091" x2="33068" y2="57455"/>
                        <a14:foregroundMark x1="33245" y1="56727" x2="33156" y2="57091"/>
                        <a14:foregroundMark x1="33333" y1="56364" x2="33245" y2="56727"/>
                        <a14:foregroundMark x1="26560" y1="87273" x2="26560" y2="87273"/>
                        <a14:foregroundMark x1="26693" y1="87273" x2="26693" y2="87273"/>
                        <a14:foregroundMark x1="26428" y1="87273" x2="26428" y2="87273"/>
                        <a14:foregroundMark x1="26560" y1="87273" x2="26560" y2="87273"/>
                        <a14:foregroundMark x1="26428" y1="87273" x2="26428" y2="87273"/>
                        <a14:foregroundMark x1="27224" y1="87273" x2="27224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888" y1="87273" x2="27888" y2="87273"/>
                        <a14:foregroundMark x1="27756" y1="87273" x2="27092" y2="86909"/>
                        <a14:foregroundMark x1="26959" y1="87273" x2="26560" y2="87636"/>
                        <a14:foregroundMark x1="70651" y1="85818" x2="70651" y2="85818"/>
                        <a14:foregroundMark x1="69987" y1="83273" x2="69987" y2="83273"/>
                        <a14:foregroundMark x1="78884" y1="88727" x2="78884" y2="88727"/>
                        <a14:foregroundMark x1="23240" y1="83273" x2="23240" y2="83273"/>
                        <a14:foregroundMark x1="22842" y1="83273" x2="22842" y2="83273"/>
                        <a14:foregroundMark x1="23108" y1="83273" x2="23240" y2="84000"/>
                        <a14:foregroundMark x1="23417" y1="85818" x2="23506" y2="86182"/>
                        <a14:foregroundMark x1="23240" y1="85091" x2="23417" y2="85818"/>
                        <a14:foregroundMark x1="20584" y1="89091" x2="20850" y2="89455"/>
                        <a14:foregroundMark x1="33466" y1="57818" x2="33466" y2="57818"/>
                        <a14:foregroundMark x1="33333" y1="57455" x2="33333" y2="57455"/>
                        <a14:foregroundMark x1="33466" y1="57818" x2="33466" y2="57818"/>
                        <a14:foregroundMark x1="33599" y1="58182" x2="33599" y2="58182"/>
                        <a14:foregroundMark x1="33599" y1="58182" x2="33599" y2="58182"/>
                        <a14:foregroundMark x1="33466" y1="58182" x2="33466" y2="58182"/>
                        <a14:foregroundMark x1="33068" y1="58182" x2="33068" y2="58182"/>
                        <a14:foregroundMark x1="33068" y1="58182" x2="33068" y2="58182"/>
                        <a14:foregroundMark x1="33201" y1="58182" x2="33201" y2="58182"/>
                        <a14:foregroundMark x1="33466" y1="58545" x2="33466" y2="58545"/>
                        <a14:foregroundMark x1="33732" y1="58545" x2="33732" y2="58545"/>
                        <a14:foregroundMark x1="33732" y1="58545" x2="33732" y2="58545"/>
                        <a14:foregroundMark x1="33599" y1="58182" x2="33599" y2="56727"/>
                        <a14:foregroundMark x1="33599" y1="56727" x2="32935" y2="58182"/>
                        <a14:foregroundMark x1="33466" y1="56364" x2="33466" y2="56364"/>
                        <a14:foregroundMark x1="33068" y1="56727" x2="33068" y2="56727"/>
                        <a14:foregroundMark x1="32669" y1="58182" x2="32669" y2="58182"/>
                        <a14:backgroundMark x1="8367" y1="31636" x2="8367" y2="31636"/>
                        <a14:backgroundMark x1="7968" y1="40727" x2="7968" y2="40727"/>
                        <a14:backgroundMark x1="930" y1="35273" x2="930" y2="35273"/>
                        <a14:backgroundMark x1="266" y1="25091" x2="266" y2="25091"/>
                        <a14:backgroundMark x1="133" y1="21091" x2="133" y2="21091"/>
                        <a14:backgroundMark x1="133" y1="21818" x2="133" y2="21818"/>
                        <a14:backgroundMark x1="26029" y1="80727" x2="26029" y2="80727"/>
                        <a14:backgroundMark x1="37849" y1="81091" x2="37849" y2="81091"/>
                        <a14:backgroundMark x1="38247" y1="84364" x2="38247" y2="84364"/>
                        <a14:backgroundMark x1="37583" y1="83636" x2="38513" y2="83273"/>
                        <a14:backgroundMark x1="36255" y1="84727" x2="36255" y2="84727"/>
                        <a14:backgroundMark x1="36786" y1="84727" x2="36786" y2="84727"/>
                        <a14:backgroundMark x1="37185" y1="84000" x2="37185" y2="84000"/>
                        <a14:backgroundMark x1="37317" y1="83636" x2="37317" y2="83636"/>
                        <a14:backgroundMark x1="37317" y1="83636" x2="37317" y2="83636"/>
                        <a14:backgroundMark x1="37317" y1="84000" x2="37317" y2="84000"/>
                        <a14:backgroundMark x1="36919" y1="83636" x2="36919" y2="83636"/>
                        <a14:backgroundMark x1="36786" y1="83636" x2="36786" y2="83636"/>
                        <a14:backgroundMark x1="37185" y1="84000" x2="37185" y2="84000"/>
                        <a14:backgroundMark x1="37185" y1="84000" x2="37185" y2="84000"/>
                        <a14:backgroundMark x1="37185" y1="84000" x2="37185" y2="84000"/>
                        <a14:backgroundMark x1="32138" y1="58545" x2="32138" y2="58545"/>
                        <a14:backgroundMark x1="32537" y1="58182" x2="32537" y2="58182"/>
                        <a14:backgroundMark x1="11421" y1="39636" x2="11421" y2="39636"/>
                        <a14:backgroundMark x1="11819" y1="56364" x2="11819" y2="56364"/>
                        <a14:backgroundMark x1="3984" y1="56000" x2="3984" y2="56000"/>
                        <a14:backgroundMark x1="4382" y1="39636" x2="4382" y2="39636"/>
                        <a14:backgroundMark x1="22709" y1="90909" x2="22709" y2="90909"/>
                        <a14:backgroundMark x1="22311" y1="88727" x2="22311" y2="88727"/>
                        <a14:backgroundMark x1="22311" y1="85818" x2="22311" y2="85818"/>
                        <a14:backgroundMark x1="21912" y1="86909" x2="21912" y2="86909"/>
                        <a14:backgroundMark x1="21647" y1="89455" x2="21647" y2="89455"/>
                        <a14:backgroundMark x1="23904" y1="83636" x2="23904" y2="83636"/>
                        <a14:backgroundMark x1="22975" y1="82909" x2="22975" y2="82909"/>
                        <a14:backgroundMark x1="22975" y1="82909" x2="22975" y2="82909"/>
                        <a14:backgroundMark x1="22975" y1="82545" x2="22975" y2="82545"/>
                        <a14:backgroundMark x1="29314" y1="92364" x2="29216" y2="94909"/>
                        <a14:backgroundMark x1="29351" y1="91398" x2="29314" y2="92364"/>
                        <a14:backgroundMark x1="29468" y1="88364" x2="29427" y2="89424"/>
                        <a14:backgroundMark x1="29880" y1="86545" x2="29880" y2="86545"/>
                        <a14:backgroundMark x1="33520" y1="84727" x2="34794" y2="84727"/>
                        <a14:backgroundMark x1="32312" y1="84727" x2="33016" y2="84727"/>
                        <a14:backgroundMark x1="29615" y1="87636" x2="29615" y2="87636"/>
                        <a14:backgroundMark x1="29590" y1="87273" x2="29880" y2="87273"/>
                        <a14:backgroundMark x1="30013" y1="87273" x2="29590" y2="87273"/>
                        <a14:backgroundMark x1="29615" y1="87273" x2="30013" y2="86909"/>
                        <a14:backgroundMark x1="29870" y1="86182" x2="30013" y2="86182"/>
                        <a14:backgroundMark x1="30013" y1="86182" x2="30013" y2="86182"/>
                        <a14:backgroundMark x1="26295" y1="88364" x2="26295" y2="88364"/>
                        <a14:backgroundMark x1="26162" y1="88364" x2="26162" y2="88364"/>
                        <a14:backgroundMark x1="26029" y1="87273" x2="26029" y2="87273"/>
                        <a14:backgroundMark x1="26162" y1="87273" x2="26162" y2="87273"/>
                        <a14:backgroundMark x1="88181" y1="91273" x2="88181" y2="91273"/>
                        <a14:backgroundMark x1="92430" y1="88727" x2="92430" y2="88727"/>
                        <a14:backgroundMark x1="78220" y1="88364" x2="78220" y2="88364"/>
                        <a14:backgroundMark x1="69854" y1="92364" x2="69854" y2="92364"/>
                        <a14:backgroundMark x1="69721" y1="84364" x2="69721" y2="84364"/>
                        <a14:backgroundMark x1="70784" y1="91636" x2="70784" y2="91636"/>
                        <a14:backgroundMark x1="70916" y1="91273" x2="70916" y2="91273"/>
                        <a14:backgroundMark x1="20452" y1="88727" x2="20452" y2="88727"/>
                        <a14:backgroundMark x1="20452" y1="89091" x2="20452" y2="89091"/>
                        <a14:backgroundMark x1="20584" y1="89455" x2="20584" y2="89455"/>
                        <a14:backgroundMark x1="20584" y1="89455" x2="20584" y2="89455"/>
                        <a14:backgroundMark x1="20717" y1="89818" x2="20717" y2="89818"/>
                        <a14:backgroundMark x1="22842" y1="88364" x2="22842" y2="88364"/>
                        <a14:backgroundMark x1="22444" y1="87273" x2="22444" y2="87273"/>
                        <a14:backgroundMark x1="22444" y1="87273" x2="22444" y2="87273"/>
                        <a14:backgroundMark x1="22311" y1="86909" x2="22311" y2="86909"/>
                        <a14:backgroundMark x1="21912" y1="86909" x2="21912" y2="86909"/>
                        <a14:backgroundMark x1="21912" y1="87636" x2="21912" y2="87636"/>
                        <a14:backgroundMark x1="22178" y1="88000" x2="22178" y2="88000"/>
                        <a14:backgroundMark x1="22178" y1="88000" x2="22178" y2="88000"/>
                        <a14:backgroundMark x1="22178" y1="88364" x2="22178" y2="88364"/>
                        <a14:backgroundMark x1="22178" y1="88000" x2="22178" y2="88000"/>
                        <a14:backgroundMark x1="22045" y1="88364" x2="22045" y2="88364"/>
                        <a14:backgroundMark x1="22045" y1="87636" x2="22045" y2="87636"/>
                        <a14:backgroundMark x1="21912" y1="87636" x2="21912" y2="87636"/>
                        <a14:backgroundMark x1="21912" y1="87636" x2="21912" y2="87636"/>
                        <a14:backgroundMark x1="21912" y1="88000" x2="21912" y2="88000"/>
                        <a14:backgroundMark x1="21780" y1="88000" x2="21780" y2="88000"/>
                        <a14:backgroundMark x1="21780" y1="88000" x2="21780" y2="88000"/>
                        <a14:backgroundMark x1="21780" y1="88000" x2="21780" y2="88000"/>
                        <a14:backgroundMark x1="21780" y1="88364" x2="21780" y2="88364"/>
                        <a14:backgroundMark x1="21780" y1="88364" x2="21780" y2="88364"/>
                        <a14:backgroundMark x1="21780" y1="88364" x2="21780" y2="88364"/>
                        <a14:backgroundMark x1="21647" y1="88364" x2="21647" y2="88364"/>
                        <a14:backgroundMark x1="21514" y1="88364" x2="21514" y2="88364"/>
                        <a14:backgroundMark x1="22709" y1="87636" x2="22709" y2="87636"/>
                        <a14:backgroundMark x1="22709" y1="87273" x2="22709" y2="87273"/>
                        <a14:backgroundMark x1="22709" y1="86545" x2="22709" y2="86545"/>
                        <a14:backgroundMark x1="22709" y1="86545" x2="22709" y2="86545"/>
                        <a14:backgroundMark x1="22842" y1="85818" x2="22842" y2="85818"/>
                        <a14:backgroundMark x1="22975" y1="85818" x2="22975" y2="85818"/>
                        <a14:backgroundMark x1="23108" y1="86182" x2="23108" y2="86182"/>
                        <a14:backgroundMark x1="23108" y1="86182" x2="23108" y2="86182"/>
                        <a14:backgroundMark x1="23108" y1="86545" x2="23108" y2="86545"/>
                        <a14:backgroundMark x1="22975" y1="87273" x2="22975" y2="87273"/>
                        <a14:backgroundMark x1="23108" y1="88000" x2="23108" y2="88000"/>
                        <a14:backgroundMark x1="23108" y1="88364" x2="23108" y2="88364"/>
                        <a14:backgroundMark x1="23240" y1="88364" x2="23240" y2="88364"/>
                        <a14:backgroundMark x1="23240" y1="88364" x2="23240" y2="88364"/>
                        <a14:backgroundMark x1="23240" y1="89091" x2="23240" y2="89091"/>
                        <a14:backgroundMark x1="23108" y1="89818" x2="23108" y2="89818"/>
                        <a14:backgroundMark x1="23108" y1="90545" x2="23108" y2="90545"/>
                        <a14:backgroundMark x1="23108" y1="90545" x2="23108" y2="90545"/>
                        <a14:backgroundMark x1="22842" y1="91636" x2="22842" y2="91636"/>
                        <a14:backgroundMark x1="22842" y1="92000" x2="22842" y2="92000"/>
                        <a14:backgroundMark x1="22842" y1="92000" x2="22842" y2="92000"/>
                        <a14:backgroundMark x1="22842" y1="92364" x2="22842" y2="92364"/>
                        <a14:backgroundMark x1="22842" y1="92364" x2="22842" y2="92364"/>
                        <a14:backgroundMark x1="22975" y1="92364" x2="22975" y2="92364"/>
                        <a14:backgroundMark x1="22842" y1="93455" x2="22842" y2="93455"/>
                        <a14:backgroundMark x1="22842" y1="93455" x2="22842" y2="93455"/>
                        <a14:backgroundMark x1="22842" y1="93455" x2="22842" y2="93455"/>
                        <a14:backgroundMark x1="22975" y1="92727" x2="22975" y2="92727"/>
                        <a14:backgroundMark x1="22975" y1="92727" x2="22975" y2="92727"/>
                        <a14:backgroundMark x1="23240" y1="92000" x2="23240" y2="92000"/>
                        <a14:backgroundMark x1="23240" y1="90909" x2="23240" y2="90909"/>
                        <a14:backgroundMark x1="23240" y1="90909" x2="23240" y2="90909"/>
                        <a14:backgroundMark x1="23240" y1="90182" x2="23240" y2="90182"/>
                        <a14:backgroundMark x1="23240" y1="89455" x2="23240" y2="89455"/>
                        <a14:backgroundMark x1="23240" y1="89818" x2="23240" y2="89818"/>
                        <a14:backgroundMark x1="23240" y1="89818" x2="23240" y2="89818"/>
                        <a14:backgroundMark x1="33068" y1="59273" x2="33380" y2="59273"/>
                        <a14:backgroundMark x1="32669" y1="58182" x2="32669" y2="57818"/>
                        <a14:backgroundMark x1="32404" y1="57455" x2="32404" y2="57455"/>
                        <a14:backgroundMark x1="32537" y1="58182" x2="32537" y2="58182"/>
                        <a14:backgroundMark x1="32802" y1="58182" x2="32802" y2="58182"/>
                        <a14:backgroundMark x1="32802" y1="58545" x2="32802" y2="58545"/>
                        <a14:backgroundMark x1="32802" y1="58909" x2="32802" y2="58909"/>
                        <a14:backgroundMark x1="32669" y1="58545" x2="32669" y2="58545"/>
                        <a14:backgroundMark x1="32669" y1="58909" x2="32669" y2="58909"/>
                        <a14:backgroundMark x1="26428" y1="89818" x2="26428" y2="89818"/>
                        <a14:backgroundMark x1="26826" y1="89818" x2="26826" y2="89818"/>
                        <a14:backgroundMark x1="27092" y1="89818" x2="27092" y2="89818"/>
                        <a14:backgroundMark x1="27092" y1="89455" x2="27092" y2="89455"/>
                        <a14:backgroundMark x1="27490" y1="89455" x2="27490" y2="89455"/>
                        <a14:backgroundMark x1="27623" y1="89455" x2="27623" y2="89455"/>
                        <a14:backgroundMark x1="27623" y1="88000" x2="27623" y2="88000"/>
                        <a14:backgroundMark x1="27756" y1="88364" x2="27756" y2="88364"/>
                        <a14:backgroundMark x1="27888" y1="88364" x2="27888" y2="88364"/>
                        <a14:backgroundMark x1="27357" y1="88364" x2="27357" y2="88364"/>
                        <a14:backgroundMark x1="26959" y1="88364" x2="26959" y2="88364"/>
                        <a14:backgroundMark x1="26560" y1="88727" x2="26560" y2="88727"/>
                        <a14:backgroundMark x1="27490" y1="93455" x2="27490" y2="93455"/>
                        <a14:backgroundMark x1="26959" y1="93091" x2="26959" y2="93091"/>
                        <a14:backgroundMark x1="26959" y1="92364" x2="26959" y2="92364"/>
                        <a14:backgroundMark x1="30013" y1="87273" x2="30013" y2="87273"/>
                        <a14:backgroundMark x1="28818" y1="88364" x2="28818" y2="88364"/>
                        <a14:backgroundMark x1="28951" y1="88364" x2="28951" y2="88364"/>
                        <a14:backgroundMark x1="29084" y1="88364" x2="29084" y2="88364"/>
                        <a14:backgroundMark x1="28951" y1="87636" x2="28951" y2="87636"/>
                        <a14:backgroundMark x1="28818" y1="87273" x2="28818" y2="87273"/>
                        <a14:backgroundMark x1="30146" y1="86545" x2="30146" y2="86545"/>
                        <a14:backgroundMark x1="30412" y1="86545" x2="30412" y2="86545"/>
                        <a14:backgroundMark x1="30412" y1="87273" x2="30412" y2="87273"/>
                        <a14:backgroundMark x1="30412" y1="87273" x2="30412" y2="87273"/>
                        <a14:backgroundMark x1="30279" y1="86545" x2="30279" y2="86545"/>
                        <a14:backgroundMark x1="30146" y1="86545" x2="30146" y2="86545"/>
                        <a14:backgroundMark x1="30146" y1="86545" x2="30146" y2="86545"/>
                        <a14:backgroundMark x1="30146" y1="86909" x2="30146" y2="86909"/>
                        <a14:backgroundMark x1="30146" y1="87273" x2="30146" y2="87273"/>
                        <a14:backgroundMark x1="30146" y1="87273" x2="30146" y2="87273"/>
                        <a14:backgroundMark x1="30810" y1="85818" x2="30810" y2="85818"/>
                        <a14:backgroundMark x1="31076" y1="85818" x2="31076" y2="85818"/>
                        <a14:backgroundMark x1="31740" y1="85818" x2="31740" y2="85818"/>
                        <a14:backgroundMark x1="31740" y1="86182" x2="31740" y2="86182"/>
                        <a14:backgroundMark x1="32138" y1="86182" x2="32138" y2="86182"/>
                        <a14:backgroundMark x1="32669" y1="85455" x2="32669" y2="85455"/>
                        <a14:backgroundMark x1="33068" y1="85818" x2="33068" y2="85818"/>
                        <a14:backgroundMark x1="32935" y1="85818" x2="32935" y2="85818"/>
                        <a14:backgroundMark x1="32404" y1="85818" x2="32404" y2="85818"/>
                        <a14:backgroundMark x1="32271" y1="85818" x2="32271" y2="85818"/>
                        <a14:backgroundMark x1="32404" y1="85818" x2="32404" y2="85818"/>
                        <a14:backgroundMark x1="32404" y1="85818" x2="32404" y2="85818"/>
                        <a14:backgroundMark x1="32537" y1="85818" x2="32537" y2="85818"/>
                        <a14:backgroundMark x1="31607" y1="86545" x2="31607" y2="86545"/>
                        <a14:backgroundMark x1="31474" y1="86909" x2="31474" y2="86909"/>
                        <a14:backgroundMark x1="31208" y1="85818" x2="31208" y2="85818"/>
                        <a14:backgroundMark x1="30810" y1="86182" x2="30810" y2="86182"/>
                        <a14:backgroundMark x1="30544" y1="87273" x2="30544" y2="87273"/>
                        <a14:backgroundMark x1="30677" y1="88000" x2="30677" y2="88000"/>
                        <a14:backgroundMark x1="32138" y1="89818" x2="32138" y2="89818"/>
                        <a14:backgroundMark x1="32271" y1="88727" x2="32271" y2="88727"/>
                        <a14:backgroundMark x1="32005" y1="88727" x2="32005" y2="88727"/>
                        <a14:backgroundMark x1="31873" y1="88364" x2="31873" y2="88364"/>
                        <a14:backgroundMark x1="32404" y1="89091" x2="32404" y2="89091"/>
                        <a14:backgroundMark x1="32669" y1="89091" x2="32669" y2="89091"/>
                        <a14:backgroundMark x1="32669" y1="89455" x2="32669" y2="89455"/>
                        <a14:backgroundMark x1="36521" y1="92727" x2="36521" y2="92727"/>
                        <a14:backgroundMark x1="36521" y1="93091" x2="36521" y2="93091"/>
                        <a14:backgroundMark x1="36521" y1="93091" x2="36521" y2="93091"/>
                        <a14:backgroundMark x1="36122" y1="93455" x2="36122" y2="93455"/>
                        <a14:backgroundMark x1="36122" y1="93455" x2="36122" y2="93455"/>
                        <a14:backgroundMark x1="36122" y1="93455" x2="36122" y2="93455"/>
                        <a14:backgroundMark x1="36521" y1="93455" x2="36521" y2="93455"/>
                        <a14:backgroundMark x1="36521" y1="93455" x2="36521" y2="93455"/>
                        <a14:backgroundMark x1="36388" y1="93455" x2="36388" y2="93455"/>
                        <a14:backgroundMark x1="36255" y1="93091" x2="36255" y2="93091"/>
                        <a14:backgroundMark x1="36122" y1="93091" x2="36122" y2="93091"/>
                        <a14:backgroundMark x1="36919" y1="89455" x2="36919" y2="89455"/>
                        <a14:backgroundMark x1="36919" y1="89455" x2="36919" y2="89455"/>
                        <a14:backgroundMark x1="36919" y1="89455" x2="36919" y2="89455"/>
                        <a14:backgroundMark x1="36255" y1="89455" x2="36255" y2="89455"/>
                        <a14:backgroundMark x1="36255" y1="89818" x2="36255" y2="89818"/>
                        <a14:backgroundMark x1="36521" y1="89818" x2="36521" y2="89818"/>
                        <a14:backgroundMark x1="37052" y1="89455" x2="37052" y2="89455"/>
                        <a14:backgroundMark x1="37052" y1="89455" x2="37052" y2="89455"/>
                        <a14:backgroundMark x1="37052" y1="88364" x2="37052" y2="88364"/>
                        <a14:backgroundMark x1="37052" y1="88727" x2="37052" y2="88727"/>
                        <a14:backgroundMark x1="37317" y1="88727" x2="37317" y2="88727"/>
                        <a14:backgroundMark x1="37450" y1="89091" x2="37450" y2="89091"/>
                        <a14:backgroundMark x1="36919" y1="90182" x2="36919" y2="90182"/>
                        <a14:backgroundMark x1="37052" y1="90545" x2="37052" y2="90545"/>
                        <a14:backgroundMark x1="40372" y1="85818" x2="40372" y2="85818"/>
                        <a14:backgroundMark x1="40505" y1="86909" x2="40505" y2="86909"/>
                        <a14:backgroundMark x1="40372" y1="88364" x2="40372" y2="88364"/>
                        <a14:backgroundMark x1="40637" y1="88364" x2="40637" y2="88364"/>
                        <a14:backgroundMark x1="40770" y1="87273" x2="40770" y2="87273"/>
                        <a14:backgroundMark x1="40770" y1="88000" x2="40770" y2="88000"/>
                        <a14:backgroundMark x1="40770" y1="88000" x2="40770" y2="88000"/>
                        <a14:backgroundMark x1="40637" y1="88727" x2="40637" y2="88727"/>
                        <a14:backgroundMark x1="40372" y1="87636" x2="40372" y2="87636"/>
                        <a14:backgroundMark x1="40372" y1="86909" x2="40372" y2="86909"/>
                        <a14:backgroundMark x1="40505" y1="85818" x2="40505" y2="85818"/>
                        <a14:backgroundMark x1="41567" y1="92364" x2="41567" y2="92364"/>
                        <a14:backgroundMark x1="41301" y1="90909" x2="41301" y2="90909"/>
                        <a14:backgroundMark x1="41567" y1="91636" x2="41567" y2="91636"/>
                        <a14:backgroundMark x1="41700" y1="92000" x2="41700" y2="92000"/>
                        <a14:backgroundMark x1="41700" y1="92727" x2="41700" y2="92727"/>
                        <a14:backgroundMark x1="41833" y1="93455" x2="41833" y2="93455"/>
                        <a14:backgroundMark x1="41965" y1="93455" x2="41965" y2="93455"/>
                        <a14:backgroundMark x1="42098" y1="94182" x2="42098" y2="94182"/>
                        <a14:backgroundMark x1="41301" y1="91273" x2="41301" y2="9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39" y="4875796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3853F8-47D8-47A7-AAEA-E2DF7C2D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474"/>
            <a:ext cx="6682694" cy="3622389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AEAAC6-C9B2-4F1E-BE5B-DC65004F4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464863"/>
            <a:ext cx="8301130" cy="1341789"/>
          </a:xfrm>
        </p:spPr>
        <p:txBody>
          <a:bodyPr/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56981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9055" y="1"/>
            <a:ext cx="32926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err="1">
                <a:solidFill>
                  <a:schemeClr val="tx1"/>
                </a:solidFill>
              </a:rPr>
              <a:t>billedepladsholderen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3301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419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01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111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B11E31-5A7A-452F-A426-D539BF25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BD7219-2CD3-4D82-9F8F-0F41FF12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02D70C-3AC5-4486-880A-74589B51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BB6E-B508-47E8-809A-333AA6555A5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080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>
            <a:norm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894" y="1600201"/>
            <a:ext cx="10588757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4CC5D-323E-4770-8A3F-540259DC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26DEA-B500-48AA-841C-446E015A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7D5EE-A66B-4006-8799-47CF0777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AABCEE-3ED3-4DA4-996F-5624E2EE3FB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687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40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440" y="249289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96E1B-0806-4CD5-9416-DED36489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3B8F6-B5A1-4375-B24B-1DEE1F30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0704-252A-47BB-93E0-75E58C08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FC5BA1-5EAF-4B98-9690-07D3B97086D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0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3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1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02B210-4415-4948-8C3E-DF6D2649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654AB2-4AB4-4838-8731-33AB2485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3A6025-A0EA-46D0-865B-B7647E7A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5E7D9B-25B2-4B70-91DA-19825C5A724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347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477" y="1718270"/>
            <a:ext cx="51673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477" y="2358032"/>
            <a:ext cx="51673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55639" y="1718270"/>
            <a:ext cx="5197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55639" y="2358032"/>
            <a:ext cx="5197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200B74-73E7-4DE4-9B39-9F1CB0C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1C28E8-CC24-4123-83FD-7310AB4F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DD7DDC-3369-430A-B004-7F81C467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094EBF-AB9B-4A00-A468-6D5E4438930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624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D88E8F-6C57-4810-96AD-B76F5DA4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B9801D-0DC9-4515-853E-8E1198E2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4043E-3D1E-4E0A-8886-F4F6A4E7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5C6447-5EBC-464A-ACF9-D2E8267F49D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92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2BBFD0-8BBC-4BE2-AEB6-9F5D5E1D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2ADE96-6E4D-4FA3-9EB0-56B506EA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6B9A3A-5CED-4818-8815-E1F332D2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801867-D40A-4C63-82DE-3C64C70BFD0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23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995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F6740B-3228-4993-92D0-1B0C6804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86B47F-B90D-4723-AACE-BB6A8048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7CBD54-777F-44E2-8569-6F586B9A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ADDA-3122-4D0E-B5B3-44A1B998BA9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6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1718-3533-4A6D-A930-786A01B4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BF598-4103-4690-AA1C-68A9D2CA9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9D71E0-C14D-4635-A761-5C413183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ACAA32-49E3-4202-95CD-5900D9E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090CC-5EFE-47A7-84CC-6FA5FE1A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2813E7-B8E2-4A35-B6EC-FE89F6FF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0725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100A23-4B1B-498B-9BCF-2DA5F007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05B090-8385-4819-8CD0-2EB9640B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953644-5568-407F-B232-653828FF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6F5A93-7098-4AD2-9FEB-889FADF5B57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44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861" y="1600201"/>
            <a:ext cx="109728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577A-5B89-4B7D-BD24-23D53E98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C6933-E7D1-4DB6-BD20-71305135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2941-64FE-44EF-AF8C-06CF5637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CD5D23-F29D-4FF6-A3D7-6EDE17CD71D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2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4D5B8-9CA9-4C81-A257-6A150656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B8FA-8056-4817-A710-B075DED2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7349-F53F-4FB2-9248-A26ED111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D67-2E8C-4B59-B13E-0DA8C43270E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920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63042-F074-4EAB-8476-DA92E8C3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4E6042-2F27-4F5F-A898-6476A9CA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AB9E53-C048-4276-9B29-28A24BF8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0B162F-A444-4654-838D-79E5A715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8A45CC-460E-4B7C-8729-87E07B1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0CF19ABF-EE8D-4FC8-A829-1BF3C473FA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942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57A6D-F6E6-4472-A1A2-DB099BED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C0AF13-0FE8-4C5F-BA3A-726C02F1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50FED8C-7A63-497C-9976-35D4141D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6CCB209-637E-4A8A-B69F-C9DD2AF8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3F1D14C-EEEA-44E8-B8C7-DC016E97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555155C-4C8E-486A-AF9F-4C6A748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8835910-AD2E-445D-9521-C35B3C47618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46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31639-291B-4D98-9B4C-48E76B20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33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3BAA0A-4AB0-4D01-A7B5-0CD1B422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8425"/>
            <a:ext cx="5157787" cy="823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1AB4C1-D8E5-42CB-A805-BC0191214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2333"/>
            <a:ext cx="5157787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0C839DA-B3EB-46BE-9559-9F0D428DE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79" y="13684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6D82082-7479-4780-8952-73B1D629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2333"/>
            <a:ext cx="5183188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1052BF-80AC-4DA8-B052-CAA970BB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21BF9D-426F-4726-9D8F-3836FAC1A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758265D-307B-4A7F-9C82-9D8253C6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0C595F1-DE3F-4759-A1D7-49AD9BB197D3}"/>
              </a:ext>
            </a:extLst>
          </p:cNvPr>
          <p:cNvCxnSpPr>
            <a:cxnSpLocks/>
          </p:cNvCxnSpPr>
          <p:nvPr userDrawn="1"/>
        </p:nvCxnSpPr>
        <p:spPr>
          <a:xfrm>
            <a:off x="65532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96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F7C85-418A-4739-88CC-00E5452B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CF1D74D-8569-4419-A4C8-55953465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998821-E961-4037-B3CB-43764E3B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B418A9-47D7-4500-9F17-64E77954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3E49AAF3-1A95-44FB-B203-3B1A1BE1EED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93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0BB5E31-6B64-4894-A836-F92C82CC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0DA1E91-669A-40E6-BF6B-80602E73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13AE6A-B6A0-4C50-93D9-13F2B084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3352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36D85-3933-4759-BC15-41D5A0C7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C7156F-19EC-41A4-BE94-05BE62C69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F684FC-FEC9-4695-8E66-D98291FF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375871-CEA4-4D28-8976-A5687B4A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8805B0F-DFD4-4584-8279-CD595EC6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7AD0C8-5E5B-48FF-8920-75FCAF42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2B13083-E033-434E-BD30-C23B8283832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9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E4771-57A8-41FE-8C01-16E0C173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EE77193-A9B1-4BEC-B728-548A28C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858852-F7E9-4686-89E9-29BE65A24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78D442-D333-4ED7-9AD6-1D43B3A8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0ECD1A-0513-45A0-9118-6BBF15DF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E3F384-9581-44F0-826A-26F03285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DD8F3DD-9766-40ED-95B4-038C5E336408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6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C063B-095F-455C-B62D-F3CC871F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0554AC-4E39-401B-8411-B8982E60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C13FD1C-C8E1-42AC-B83C-713EB10E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C7C41F-E60D-4412-80EE-8DCCE644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E15BE9-C634-4A3B-BE98-B116E20C3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96CB1B-3A73-4BE6-A891-69E512A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9275-35BF-48C3-9DD7-02A87047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B6AFC55-8744-4DA0-AE07-31A77ECF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4743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/>
              <a:t>03.06.2019</a:t>
            </a:r>
            <a:endParaRPr lang="en-GB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fremhæve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et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naturligt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hierarki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overskriften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eller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differentiere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evt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.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tekstniveau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og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underoverskrift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)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bruges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de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indrammede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temafarver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6" name="Rectangle 6"/>
          <p:cNvSpPr/>
          <p:nvPr userDrawn="1"/>
        </p:nvSpPr>
        <p:spPr>
          <a:xfrm>
            <a:off x="-1388272" y="6013824"/>
            <a:ext cx="123392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/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linjer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stor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typografi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  <p:pic>
        <p:nvPicPr>
          <p:cNvPr id="20" name="Billede logo uk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48" y="345991"/>
            <a:ext cx="2520933" cy="8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83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mørkt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endParaRPr lang="en-GB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/>
              <a:t>03.06.2019</a:t>
            </a:r>
            <a:endParaRPr lang="en-GB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43475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fremhæve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et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naturligt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hierarki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overskriften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eller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differentiere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evt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.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tekstniveau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og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underoverskrift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)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bruges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de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indrammede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temafarver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0" name="Rectangle 6"/>
          <p:cNvSpPr/>
          <p:nvPr userDrawn="1"/>
        </p:nvSpPr>
        <p:spPr>
          <a:xfrm>
            <a:off x="-1388271" y="6013824"/>
            <a:ext cx="472813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/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linjer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stor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typografi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2" name="Plads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8914214" y="346834"/>
            <a:ext cx="2520656" cy="8208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1228124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lyst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endParaRPr lang="en-GB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14269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1475"/>
            <a:ext cx="1849827" cy="1040990"/>
          </a:xfrm>
          <a:prstGeom prst="rect">
            <a:avLst/>
          </a:prstGeom>
        </p:spPr>
      </p:pic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/>
              <a:t>03.06.2019</a:t>
            </a:r>
            <a:endParaRPr lang="en-GB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fremhæve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et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naturligt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hierarki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overskriften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eller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differentiere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evt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.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tekstniveau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og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underoverskrift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)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bruges</a:t>
            </a:r>
            <a:r>
              <a:rPr lang="en-GB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de </a:t>
            </a:r>
            <a:r>
              <a:rPr lang="en-GB" sz="900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indrammede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temafarver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en-GB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en-GB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tre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linjer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stor</a:t>
            </a:r>
            <a:r>
              <a:rPr lang="en-GB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en-GB" sz="9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typografi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29" name="Rectangle 6"/>
          <p:cNvSpPr/>
          <p:nvPr userDrawn="1"/>
        </p:nvSpPr>
        <p:spPr>
          <a:xfrm>
            <a:off x="-1388271" y="6013824"/>
            <a:ext cx="472813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/>
          </a:p>
        </p:txBody>
      </p:sp>
      <p:sp>
        <p:nvSpPr>
          <p:cNvPr id="30" name="Plads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8914214" y="346834"/>
            <a:ext cx="2520656" cy="846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1385138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lyst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farvet</a:t>
            </a:r>
            <a:r>
              <a:rPr lang="en-GB" dirty="0"/>
              <a:t> </a:t>
            </a:r>
            <a:r>
              <a:rPr lang="en-GB" dirty="0" err="1"/>
              <a:t>baggrund</a:t>
            </a:r>
            <a:r>
              <a:rPr lang="en-GB" dirty="0"/>
              <a:t>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201100" y="1941320"/>
            <a:ext cx="2709334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2"/>
            <a:ext cx="1841222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750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653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t>‹nr.›</a:t>
            </a:fld>
            <a:endParaRPr lang="en-GB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7546" y="4149080"/>
            <a:ext cx="2477546" cy="2733966"/>
            <a:chOff x="-2476901" y="4149080"/>
            <a:chExt cx="2476901" cy="2733966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4149080"/>
              <a:ext cx="2476901" cy="101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534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87" y="1196755"/>
            <a:ext cx="10889267" cy="4886325"/>
          </a:xfrm>
        </p:spPr>
        <p:txBody>
          <a:bodyPr numCol="2" spcCol="18000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t>‹nr.›</a:t>
            </a:fld>
            <a:endParaRPr lang="en-GB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522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687" y="1196424"/>
            <a:ext cx="5347914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2011" y="1196424"/>
            <a:ext cx="5348944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t>‹nr.›</a:t>
            </a:fld>
            <a:endParaRPr lang="en-GB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657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457" y="332656"/>
            <a:ext cx="10891498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457" y="1628777"/>
            <a:ext cx="10891498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052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6983048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6982713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5313" y="0"/>
            <a:ext cx="4166686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E038D-565E-4481-AE37-80E8DBF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A5519-B01C-4471-B4CA-F5C07644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8E491B-2B14-4AF9-8978-1D8873FA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EA6320-0562-4F39-867B-7A26B47F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593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535259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5352261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4124" y="0"/>
            <a:ext cx="582787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5999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0005" y="0"/>
            <a:ext cx="4080001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5999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30005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5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8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2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6001" y="0"/>
            <a:ext cx="813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- </a:t>
            </a:r>
            <a:r>
              <a:rPr lang="en-GB" dirty="0" err="1"/>
              <a:t>Grøn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du </a:t>
            </a:r>
            <a:r>
              <a:rPr lang="en-GB" dirty="0" err="1"/>
              <a:t>ved</a:t>
            </a:r>
            <a:r>
              <a:rPr lang="en-GB" dirty="0"/>
              <a:t> at </a:t>
            </a:r>
            <a:r>
              <a:rPr lang="en-GB" dirty="0" err="1"/>
              <a:t>bruge</a:t>
            </a:r>
            <a:r>
              <a:rPr lang="en-GB" dirty="0"/>
              <a:t> TAB-</a:t>
            </a:r>
            <a:r>
              <a:rPr lang="en-GB" dirty="0" err="1"/>
              <a:t>knappen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455" y="1195390"/>
            <a:ext cx="68355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00" y="954"/>
            <a:ext cx="1920240" cy="1080135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6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6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37235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- </a:t>
            </a:r>
            <a:r>
              <a:rPr lang="en-GB" dirty="0" err="1"/>
              <a:t>Grøn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du </a:t>
            </a:r>
            <a:r>
              <a:rPr lang="en-GB" dirty="0" err="1"/>
              <a:t>ved</a:t>
            </a:r>
            <a:r>
              <a:rPr lang="en-GB" dirty="0"/>
              <a:t> at </a:t>
            </a:r>
            <a:r>
              <a:rPr lang="en-GB" dirty="0" err="1"/>
              <a:t>bruge</a:t>
            </a:r>
            <a:r>
              <a:rPr lang="en-GB" dirty="0"/>
              <a:t> TAB-</a:t>
            </a:r>
            <a:r>
              <a:rPr lang="en-GB" dirty="0" err="1"/>
              <a:t>knappen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8" y="6380524"/>
            <a:ext cx="224849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7"/>
            <a:ext cx="18363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0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7"/>
            <a:ext cx="18363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92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458" y="311151"/>
            <a:ext cx="429441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8191" y="311152"/>
            <a:ext cx="5732764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4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288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03.06.2019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54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D5F7692-AE49-4947-A027-AAB8D862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5B41CE-40C0-412C-B0F6-EC6523E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A6F0CD-D4D3-4457-9069-4DA0946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C7334B-DC30-4824-ABB7-F6557856E168}"/>
              </a:ext>
            </a:extLst>
          </p:cNvPr>
          <p:cNvSpPr/>
          <p:nvPr userDrawn="1"/>
        </p:nvSpPr>
        <p:spPr>
          <a:xfrm>
            <a:off x="844062" y="1165609"/>
            <a:ext cx="10560817" cy="1004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72843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/>
              <a:t>03.06.2019</a:t>
            </a:r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19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49" y="345600"/>
            <a:ext cx="2916755" cy="473142"/>
          </a:xfrm>
          <a:prstGeom prst="rect">
            <a:avLst/>
          </a:prstGeom>
        </p:spPr>
      </p:pic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6" name="Rectangle 6"/>
          <p:cNvSpPr/>
          <p:nvPr userDrawn="1"/>
        </p:nvSpPr>
        <p:spPr>
          <a:xfrm>
            <a:off x="-1388272" y="6013824"/>
            <a:ext cx="123392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59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>
              <a:solidFill>
                <a:prstClr val="white"/>
              </a:solidFill>
            </a:endParaRP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>
                <a:solidFill>
                  <a:prstClr val="white"/>
                </a:solidFill>
              </a:rPr>
              <a:t>03.06.2019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white">
                    <a:lumMod val="75000"/>
                  </a:prstClr>
                </a:solidFill>
              </a:rPr>
              <a:t>Bestyrelsesmøde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fremhæve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et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naturligt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hierarki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overskriften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eller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differentiere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evt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.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tekstniveau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(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underoverskrift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)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bruges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de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indrammede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temafarver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sp>
        <p:nvSpPr>
          <p:cNvPr id="26" name="Rectangle 6"/>
          <p:cNvSpPr/>
          <p:nvPr userDrawn="1"/>
        </p:nvSpPr>
        <p:spPr>
          <a:xfrm>
            <a:off x="-1388272" y="6013824"/>
            <a:ext cx="123392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linjer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stor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typografi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  <p:pic>
        <p:nvPicPr>
          <p:cNvPr id="20" name="Billede logo uk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48" y="345991"/>
            <a:ext cx="2520933" cy="8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9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mørkt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endParaRPr lang="en-GB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>
                <a:solidFill>
                  <a:prstClr val="white"/>
                </a:solidFill>
              </a:rPr>
              <a:t>03.06.2019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white">
                    <a:lumMod val="75000"/>
                  </a:prstClr>
                </a:solidFill>
              </a:rPr>
              <a:t>Bestyrelsesmøde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43475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fremhæve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et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naturligt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hierarki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overskriften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eller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differentiere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evt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.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tekstniveau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(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underoverskrift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)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bruges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de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indrammede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temafarver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sp>
        <p:nvSpPr>
          <p:cNvPr id="40" name="Rectangle 6"/>
          <p:cNvSpPr/>
          <p:nvPr userDrawn="1"/>
        </p:nvSpPr>
        <p:spPr>
          <a:xfrm>
            <a:off x="-1388271" y="6013824"/>
            <a:ext cx="472813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linjer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stor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typografi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sp>
        <p:nvSpPr>
          <p:cNvPr id="22" name="Plads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8914214" y="346834"/>
            <a:ext cx="2520656" cy="8208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4250884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lyst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endParaRPr lang="en-GB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14269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white">
                    <a:lumMod val="75000"/>
                  </a:prstClr>
                </a:solidFill>
              </a:rPr>
              <a:t>Bestyrelsesmøde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1475"/>
            <a:ext cx="1849827" cy="1040990"/>
          </a:xfrm>
          <a:prstGeom prst="rect">
            <a:avLst/>
          </a:prstGeom>
        </p:spPr>
      </p:pic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r>
              <a:rPr lang="da-DK"/>
              <a:t>03.06.2019</a:t>
            </a:r>
            <a:endParaRPr lang="en-GB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fremhæve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et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naturligt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hierarki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overskriften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eller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differentiere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evt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.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tekstniveau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(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underoverskrift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)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bruges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de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indrammede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temafarver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en-GB" sz="900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240"/>
              </a:spcAft>
              <a:buFont typeface="+mj-lt"/>
              <a:buNone/>
              <a:defRPr/>
            </a:pPr>
            <a:endParaRPr lang="en-GB" sz="900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en-GB" sz="900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tre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linjer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i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stor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 </a:t>
            </a:r>
            <a:r>
              <a:rPr lang="en-GB" sz="900" dirty="0" err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typografi</a:t>
            </a:r>
            <a:endParaRPr lang="en-GB" sz="900" dirty="0">
              <a:solidFill>
                <a:prstClr val="white">
                  <a:lumMod val="50000"/>
                </a:prstClr>
              </a:solidFill>
              <a:cs typeface="Arial" charset="0"/>
            </a:endParaRP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95239" y="5798728"/>
            <a:ext cx="1547397" cy="1059272"/>
          </a:xfrm>
          <a:prstGeom prst="rect">
            <a:avLst/>
          </a:prstGeom>
        </p:spPr>
      </p:pic>
      <p:sp>
        <p:nvSpPr>
          <p:cNvPr id="29" name="Rectangle 6"/>
          <p:cNvSpPr/>
          <p:nvPr userDrawn="1"/>
        </p:nvSpPr>
        <p:spPr>
          <a:xfrm>
            <a:off x="-1388271" y="6013824"/>
            <a:ext cx="472813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30" name="Plads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8914214" y="346834"/>
            <a:ext cx="2520656" cy="846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1994099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her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lyst</a:t>
            </a:r>
            <a:r>
              <a:rPr lang="en-GB" dirty="0"/>
              <a:t> </a:t>
            </a:r>
            <a:r>
              <a:rPr lang="en-GB" dirty="0" err="1"/>
              <a:t>billede</a:t>
            </a:r>
            <a:r>
              <a:rPr lang="en-GB" dirty="0"/>
              <a:t>, via </a:t>
            </a:r>
            <a:r>
              <a:rPr lang="en-GB" dirty="0" err="1"/>
              <a:t>fanen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, </a:t>
            </a:r>
            <a:r>
              <a:rPr lang="en-GB" dirty="0" err="1"/>
              <a:t>Billeder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farvet</a:t>
            </a:r>
            <a:r>
              <a:rPr lang="en-GB" dirty="0"/>
              <a:t> </a:t>
            </a:r>
            <a:r>
              <a:rPr lang="en-GB" dirty="0" err="1"/>
              <a:t>baggrund</a:t>
            </a:r>
            <a:r>
              <a:rPr lang="en-GB" dirty="0"/>
              <a:t>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Bestyrelsesmøde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201100" y="1941320"/>
            <a:ext cx="2709334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2"/>
            <a:ext cx="1841222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541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Navn</a:t>
            </a:r>
            <a:endParaRPr lang="en-GB" dirty="0"/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562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7546" y="4149080"/>
            <a:ext cx="2477546" cy="2733966"/>
            <a:chOff x="-2476901" y="4149080"/>
            <a:chExt cx="2476901" cy="2733966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4149080"/>
              <a:ext cx="2476901" cy="101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  <a:endParaRPr lang="da-DK" sz="900" noProof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dirty="0" err="1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7975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87" y="1196755"/>
            <a:ext cx="10889267" cy="4886325"/>
          </a:xfrm>
        </p:spPr>
        <p:txBody>
          <a:bodyPr numCol="2" spcCol="18000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920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687" y="1196424"/>
            <a:ext cx="5347914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2011" y="1196424"/>
            <a:ext cx="5348944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994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457" y="332656"/>
            <a:ext cx="10891498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457" y="1628777"/>
            <a:ext cx="10891498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Bestyrelsesmøde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8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EE82-378E-4938-B782-5110EDC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BBAA7A-729E-4E44-9673-51AAE537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CA21D4-9C67-4092-8D1D-47F065BC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102FFA-4E5A-451E-A794-2756776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6D5262F-4674-49CE-AC39-1FD2997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FAFC85-6F5C-4A90-B581-1A70009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9524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6983048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6982713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5313" y="0"/>
            <a:ext cx="4166686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41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535259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5352261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4124" y="0"/>
            <a:ext cx="582787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97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5999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0005" y="0"/>
            <a:ext cx="4080001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5999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30005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5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13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Bestyrelsesmøde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26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6001" y="0"/>
            <a:ext cx="813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- </a:t>
            </a:r>
            <a:r>
              <a:rPr lang="en-GB" dirty="0" err="1"/>
              <a:t>Grøn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du </a:t>
            </a:r>
            <a:r>
              <a:rPr lang="en-GB" dirty="0" err="1"/>
              <a:t>ved</a:t>
            </a:r>
            <a:r>
              <a:rPr lang="en-GB" dirty="0"/>
              <a:t> at </a:t>
            </a:r>
            <a:r>
              <a:rPr lang="en-GB" dirty="0" err="1"/>
              <a:t>bruge</a:t>
            </a:r>
            <a:r>
              <a:rPr lang="en-GB" dirty="0"/>
              <a:t> TAB-</a:t>
            </a:r>
            <a:r>
              <a:rPr lang="en-GB" dirty="0" err="1"/>
              <a:t>knappen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455" y="1195390"/>
            <a:ext cx="68355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00" y="954"/>
            <a:ext cx="1920240" cy="1080135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6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55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37235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- </a:t>
            </a:r>
            <a:r>
              <a:rPr lang="en-GB" dirty="0" err="1"/>
              <a:t>Grøn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du </a:t>
            </a:r>
            <a:r>
              <a:rPr lang="en-GB" dirty="0" err="1"/>
              <a:t>ved</a:t>
            </a:r>
            <a:r>
              <a:rPr lang="en-GB" dirty="0"/>
              <a:t> at </a:t>
            </a:r>
            <a:r>
              <a:rPr lang="en-GB" dirty="0" err="1"/>
              <a:t>bruge</a:t>
            </a:r>
            <a:r>
              <a:rPr lang="en-GB" dirty="0"/>
              <a:t> TAB-</a:t>
            </a:r>
            <a:r>
              <a:rPr lang="en-GB" dirty="0" err="1"/>
              <a:t>knappen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8" y="6380524"/>
            <a:ext cx="224849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7"/>
            <a:ext cx="18363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104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Bestyrelsesmøde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 18 pkt.</a:t>
              </a:r>
            </a:p>
            <a:p>
              <a:pPr algn="r">
                <a:defRPr/>
              </a:pPr>
              <a:endParaRPr lang="da-DK" sz="900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900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900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5824567"/>
            <a:ext cx="18363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8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458" y="311151"/>
            <a:ext cx="429441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8191" y="311152"/>
            <a:ext cx="5732764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indsæt</a:t>
            </a:r>
            <a:r>
              <a:rPr lang="en-GB" dirty="0"/>
              <a:t> diagram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tabel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5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6"/>
            <a:r>
              <a:rPr lang="en-GB" dirty="0" err="1"/>
              <a:t>Syvende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7"/>
            <a:r>
              <a:rPr lang="en-GB" dirty="0" err="1"/>
              <a:t>Ottende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8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7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26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2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9347-2415-4B0F-8961-DE87AC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8C584B-DC54-4878-9FD8-430CAB58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B1C094-6282-4536-95DB-BB683333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AA24D-E773-476F-AF6B-0CCD628D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2715AE-6AF6-4F9A-A8D3-0A8B4BB6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E47989-25D9-48CE-84A8-89D3541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8156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lang="en-GB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Bestyrelsesmøde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954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F8435-F979-42EA-89B8-2A0742FC9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42FA187-0659-4683-8F59-5A9324A7A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E54D6E-7916-466A-AEE4-FAC1C925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A24AC-2588-4C6D-AF79-7EBE0DE6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757035-A13C-44BE-BA03-E27BA8A4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65E71CF2-426C-422F-8703-9F0BD605D53C}"/>
              </a:ext>
            </a:extLst>
          </p:cNvPr>
          <p:cNvCxnSpPr/>
          <p:nvPr userDrawn="1"/>
        </p:nvCxnSpPr>
        <p:spPr>
          <a:xfrm>
            <a:off x="1524000" y="3429000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556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BC3A-9A7E-432E-81A3-0D798391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A81A49-DF9C-4CAE-BC7F-C55A30E9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944D73-9527-4E84-A6A2-01B610A6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257412-DD86-45E6-B4BF-46B4F826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3E3358-93AE-45F4-8620-20617C3E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ADAB171-7E50-4B3B-8B64-86031BDA876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870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71973-F2B8-4192-B33B-9B4EA20F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9CC7F3-4E21-4CE3-9E61-FB88A0F4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750C57-57D2-4FC1-83EC-8173730B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62A600-162D-4FB3-B4A8-4D404B23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A31102-3001-491F-B645-4E8F7FB0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8259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60299-5966-43C2-9CB7-F0BA327E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945C2B-641F-4EE1-BD7E-EB6A3D918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6365E70-BF60-4B9F-9DC7-566F5CC83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AF472B6-FD87-409C-AC70-83FE5EAC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58D965D-8A4B-4E3A-AC10-0F3DEED2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D578D66-F5B2-4C40-8522-79F5322E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E0AC6E4D-B302-46AD-A7A0-B9A4A6E310C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860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67B-3329-4C5A-A4AE-6595BFC6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4132E0-CBB4-42D1-8609-EDA37041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423F60-FEA9-4BA0-9B97-7A0ACB475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A307BD-4CDE-43F0-84B4-49AC9FE36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5C6195C-E356-49C2-BD62-7FA0F30B5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BF0584C-B195-49F4-BA5F-33C10F7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CC57D62-E19B-452C-8E15-0A20BAF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8A9484-F86C-41FA-8CEE-1A0C38C7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637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8CE4E-DB1F-4904-A62B-E1D657B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8B65C5B-4543-4A7C-A9A3-135006D6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EC41D3E-8137-4A8C-8451-55DBFC71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2FCE708-EBFE-47BD-B42A-682387DF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DF67BE0-C300-4AC3-BE91-FCE06BDE309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106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A27341-9F4E-43E0-A572-6432F4BC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62F9C23-C8EB-4379-AEB5-EC59D53C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A8DD58-4240-478B-AEB6-F05D843D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10706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838B8-97BA-4EEB-B19F-4532417C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20DFD4-AF16-4825-A95A-32B95AF6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2416C8-EA3C-42E1-87B9-94CCF5C1A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BA45B9-FBA1-41BF-8260-0145528F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84DB203-1D59-4B86-927F-E67E56FB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A6C866-10C0-434C-9CA4-EB75E03E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CC5004C-1962-43A8-A975-3F3EA975888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8085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C0350-0F3B-497F-99D5-DDD59B8D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BF111C7-A7EE-4507-9C34-56046A913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041B07-D122-4E04-B2D4-F9CCB5284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FCDA51-2C00-4476-9929-BA0B676E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16. marts 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F1145-47EF-4639-90A0-52C93E47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Generalforsamling DAKOFO 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168F439-3740-494B-ABC4-839A4AF6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449C074-1BDB-4BB9-9F64-D14BF84151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35.emf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3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EF8B5D9-E6AA-473A-9DC1-601376BE43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rgbClr val="FFC635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901" y="923536"/>
            <a:ext cx="4911099" cy="5934464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48543B-4E99-496E-8F0E-C9A628C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43"/>
            <a:ext cx="10515600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titeltypografien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FCA3E8-B200-49D2-B863-35ED891F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2738"/>
            <a:ext cx="10515600" cy="467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Rediger</a:t>
            </a:r>
            <a:r>
              <a:rPr lang="en-US" noProof="0" dirty="0"/>
              <a:t> </a:t>
            </a:r>
            <a:r>
              <a:rPr lang="en-US" noProof="0" dirty="0" err="1"/>
              <a:t>teksttypografien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3868355-6E6F-4D89-B310-8224C42EB83F}"/>
              </a:ext>
            </a:extLst>
          </p:cNvPr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solidFill>
            <a:srgbClr val="25873B">
              <a:tint val="66000"/>
              <a:satMod val="160000"/>
            </a:srgbClr>
          </a:soli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D8FDA67-4847-4937-A91B-80BF1C0733B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69" b="89781" l="9375" r="89844">
                        <a14:foregroundMark x1="74219" y1="27372" x2="74219" y2="27372"/>
                        <a14:foregroundMark x1="45313" y1="16788" x2="45313" y2="16788"/>
                        <a14:foregroundMark x1="25781" y1="28467" x2="25781" y2="28467"/>
                        <a14:foregroundMark x1="14063" y1="47080" x2="14063" y2="47080"/>
                        <a14:foregroundMark x1="25781" y1="68978" x2="25781" y2="68978"/>
                        <a14:foregroundMark x1="74219" y1="67883" x2="74219" y2="67883"/>
                        <a14:foregroundMark x1="50000" y1="85766" x2="50000" y2="85766"/>
                        <a14:foregroundMark x1="47656" y1="6569" x2="47656" y2="6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8" y="-2899"/>
            <a:ext cx="156756" cy="335556"/>
          </a:xfrm>
          <a:prstGeom prst="rect">
            <a:avLst/>
          </a:prstGeom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F75DA17-06D9-4C09-950C-427845830BF4}"/>
              </a:ext>
            </a:extLst>
          </p:cNvPr>
          <p:cNvCxnSpPr>
            <a:cxnSpLocks/>
          </p:cNvCxnSpPr>
          <p:nvPr userDrawn="1"/>
        </p:nvCxnSpPr>
        <p:spPr>
          <a:xfrm>
            <a:off x="0" y="332657"/>
            <a:ext cx="12192000" cy="0"/>
          </a:xfrm>
          <a:prstGeom prst="line">
            <a:avLst/>
          </a:prstGeom>
          <a:ln w="9525">
            <a:solidFill>
              <a:srgbClr val="FFC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E25E36-EF0C-46FA-AE4E-CB15FA3DA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544" y="72066"/>
            <a:ext cx="54292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2479-42A9-452C-91E5-D4CEDF76D60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E1F84E-22CE-4E5A-BF41-A2402101B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4312" y="69057"/>
            <a:ext cx="414337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8E3CD-746F-402D-8DD6-7A297CD5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1144" y="70689"/>
            <a:ext cx="914400" cy="19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020E0EA-BA97-4A18-976F-2E161CD08072}"/>
              </a:ext>
            </a:extLst>
          </p:cNvPr>
          <p:cNvCxnSpPr/>
          <p:nvPr userDrawn="1"/>
        </p:nvCxnSpPr>
        <p:spPr>
          <a:xfrm>
            <a:off x="838200" y="1237553"/>
            <a:ext cx="10515600" cy="0"/>
          </a:xfrm>
          <a:prstGeom prst="line">
            <a:avLst/>
          </a:prstGeom>
          <a:ln>
            <a:solidFill>
              <a:srgbClr val="258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objekt, ur&#10;&#10;Automatisk genereret beskrivelse">
            <a:extLst>
              <a:ext uri="{FF2B5EF4-FFF2-40B4-BE49-F238E27FC236}">
                <a16:creationId xmlns:a16="http://schemas.microsoft.com/office/drawing/2014/main" id="{3E1AE314-3487-494F-8FFB-2788711DD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75553" r="2731" b="5808"/>
          <a:stretch/>
        </p:blipFill>
        <p:spPr>
          <a:xfrm>
            <a:off x="423949" y="69270"/>
            <a:ext cx="2056217" cy="1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77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A77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A77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A77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A77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A77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386953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96" y="1549400"/>
            <a:ext cx="937381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952" y="452085"/>
            <a:ext cx="1012956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2909" y="452085"/>
            <a:ext cx="2461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264A361-DC71-4E47-BAD5-EE21B2B0F90E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33254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1517251-666F-4636-A987-2EC052EF61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BFF7971-B8AA-4091-A2D2-AE27B74624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75199-3C09-4812-A524-8148BE8D2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866A8-04E4-4EEA-8CA8-2AD22CB3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24AA-FCBB-47E3-9D7F-BB0F88C5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FEE061-76C6-4B3F-A4D0-F12642FC9E0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3079" name="Picture 2" descr="image003">
            <a:extLst>
              <a:ext uri="{FF2B5EF4-FFF2-40B4-BE49-F238E27FC236}">
                <a16:creationId xmlns:a16="http://schemas.microsoft.com/office/drawing/2014/main" id="{43226057-4546-4B24-B97A-4DE3CB7B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5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F6314BBD-C9D2-4D58-ABF2-509D1EA06C90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2842A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da-DK" dirty="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F9357D9-3862-4436-A2C9-BF3F33E5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710"/>
            <a:ext cx="10515600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A9B27D-58C7-46A9-B523-B1FEB2B3C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7607"/>
            <a:ext cx="10515600" cy="453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3767DDD-DE90-4964-9353-4CFCCB9F0FE3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</p:sp>
      <p:pic>
        <p:nvPicPr>
          <p:cNvPr id="11" name="Billede 10" descr="Et billede, der indeholder clipart&#10;&#10;Beskrivelse, der er oprettet med meget høj sikkerhed">
            <a:extLst>
              <a:ext uri="{FF2B5EF4-FFF2-40B4-BE49-F238E27FC236}">
                <a16:creationId xmlns:a16="http://schemas.microsoft.com/office/drawing/2014/main" id="{94F31E37-42A7-4B42-8E0F-8908FE95F12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46" y="5350384"/>
            <a:ext cx="2289048" cy="90525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952092-10B1-409B-943A-53A278CBE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6E3EB795-ADB3-43E2-B8FE-B9F93C9F845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76B962-2A50-4130-A939-CF096881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23F664-3CD2-4FF0-8DA9-58D41DF0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554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311972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196753"/>
            <a:ext cx="108892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698" y="6398801"/>
            <a:ext cx="5653472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413" y="6398801"/>
            <a:ext cx="29887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pic>
        <p:nvPicPr>
          <p:cNvPr id="13" name="Billede logo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8" y="6380524"/>
            <a:ext cx="224849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311972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196753"/>
            <a:ext cx="108892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698" y="6398801"/>
            <a:ext cx="5653472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413" y="6398801"/>
            <a:ext cx="29887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>
                <a:solidFill>
                  <a:prstClr val="white">
                    <a:lumMod val="75000"/>
                  </a:prstClr>
                </a:solidFill>
              </a:rPr>
              <a:t>03.06.2019</a:t>
            </a:r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3" name="Billede logo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8" y="6380524"/>
            <a:ext cx="224849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6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D893843-6C79-4311-9BD5-9AFB05C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945C7D-CADF-4BEA-8F4B-29A75709D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F87626-0528-4632-BA17-BA468D478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16. marts 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865A2A-E117-475E-A22F-515145DD3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Generalforsamling DAKOFO 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AF7FB5-7AB7-4648-84AD-230966BB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299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6821913-EFE7-4FE0-AB7B-6CE9F426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6E5CEE-F2FB-4B58-96D5-2F092D4B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4ADA72-2A62-4160-90EC-B17483BE2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A4F1F-9344-4737-ACB8-A37B16CC2224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DB42EA-8CFB-4569-A5FF-1E27A3ADB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DF3539-FDFF-4F86-88EF-E17A57AD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90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C076BAA9-4FEA-4035-A60F-C4DD6DC57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9556" y="3500468"/>
            <a:ext cx="8862444" cy="1636611"/>
          </a:xfrm>
        </p:spPr>
        <p:txBody>
          <a:bodyPr>
            <a:normAutofit fontScale="92500" lnSpcReduction="20000"/>
          </a:bodyPr>
          <a:lstStyle/>
          <a:p>
            <a:endParaRPr lang="en-US" sz="4200" dirty="0">
              <a:solidFill>
                <a:srgbClr val="4A773C"/>
              </a:solidFill>
            </a:endParaRPr>
          </a:p>
          <a:p>
            <a:r>
              <a:rPr lang="en-US" sz="4200" dirty="0">
                <a:solidFill>
                  <a:srgbClr val="4A773C"/>
                </a:solidFill>
              </a:rPr>
              <a:t>DAKOFO – SAI 3.0.1 </a:t>
            </a:r>
          </a:p>
          <a:p>
            <a:r>
              <a:rPr lang="en-US" sz="4200" dirty="0">
                <a:solidFill>
                  <a:srgbClr val="4A773C"/>
                </a:solidFill>
              </a:rPr>
              <a:t>Implementation guide </a:t>
            </a:r>
            <a:r>
              <a:rPr lang="en-US" sz="4200" dirty="0" err="1">
                <a:solidFill>
                  <a:srgbClr val="4A773C"/>
                </a:solidFill>
              </a:rPr>
              <a:t>på</a:t>
            </a:r>
            <a:r>
              <a:rPr lang="en-US" sz="4200" dirty="0">
                <a:solidFill>
                  <a:srgbClr val="4A773C"/>
                </a:solidFill>
              </a:rPr>
              <a:t> </a:t>
            </a:r>
            <a:r>
              <a:rPr lang="en-US" sz="4200" dirty="0" err="1">
                <a:solidFill>
                  <a:srgbClr val="4A773C"/>
                </a:solidFill>
              </a:rPr>
              <a:t>dansk</a:t>
            </a:r>
            <a:endParaRPr lang="en-US" sz="4200" dirty="0">
              <a:solidFill>
                <a:srgbClr val="4A773C"/>
              </a:solidFill>
            </a:endParaRPr>
          </a:p>
          <a:p>
            <a:endParaRPr lang="en-US" dirty="0">
              <a:solidFill>
                <a:srgbClr val="4A773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7347CD-030D-47FC-9E19-3AFD0EFB5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9554" y="1987349"/>
            <a:ext cx="8862445" cy="1558719"/>
          </a:xfrm>
        </p:spPr>
        <p:txBody>
          <a:bodyPr/>
          <a:lstStyle/>
          <a:p>
            <a:r>
              <a:rPr lang="en-US" b="1" dirty="0">
                <a:solidFill>
                  <a:srgbClr val="4A773C"/>
                </a:solidFill>
              </a:rPr>
              <a:t>Sustainable Grains</a:t>
            </a:r>
            <a:br>
              <a:rPr lang="en-US" b="1" dirty="0">
                <a:solidFill>
                  <a:srgbClr val="4A773C"/>
                </a:solidFill>
              </a:rPr>
            </a:br>
            <a:r>
              <a:rPr lang="en-US" sz="2400" b="1" dirty="0">
                <a:solidFill>
                  <a:srgbClr val="4A773C"/>
                </a:solidFill>
              </a:rPr>
              <a:t>The multiple grain approach</a:t>
            </a:r>
          </a:p>
        </p:txBody>
      </p:sp>
      <p:pic>
        <p:nvPicPr>
          <p:cNvPr id="7" name="Billede 6" descr="Et billede, der indeholder Font/skrifttype, Grafik, logo, tekst&#10;&#10;Automatisk genereret beskrivelse">
            <a:extLst>
              <a:ext uri="{FF2B5EF4-FFF2-40B4-BE49-F238E27FC236}">
                <a16:creationId xmlns:a16="http://schemas.microsoft.com/office/drawing/2014/main" id="{D50222F5-D69B-E4E4-C3F2-13A085B87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176212"/>
            <a:ext cx="3048000" cy="117157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1219E90-659F-C711-2B5D-E1379BBC4F80}"/>
              </a:ext>
            </a:extLst>
          </p:cNvPr>
          <p:cNvSpPr txBox="1"/>
          <p:nvPr/>
        </p:nvSpPr>
        <p:spPr>
          <a:xfrm>
            <a:off x="8684820" y="6080167"/>
            <a:ext cx="304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7058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7999C-0FBF-4D2A-F0F4-5D20D760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SAQ (det kvalitative spørgeskema)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A693DC-E05B-53B5-DBA4-F7834DA3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246743" cy="4351338"/>
          </a:xfrm>
        </p:spPr>
        <p:txBody>
          <a:bodyPr/>
          <a:lstStyle/>
          <a:p>
            <a:r>
              <a:rPr lang="da-DK" dirty="0"/>
              <a:t>109 spørgsmål om bæredygtighed</a:t>
            </a:r>
          </a:p>
          <a:p>
            <a:r>
              <a:rPr lang="da-DK" dirty="0"/>
              <a:t>Skal besvares af en udvalg skare af 40 landmænd i hele </a:t>
            </a:r>
            <a:r>
              <a:rPr lang="da-DK" dirty="0" err="1"/>
              <a:t>FMGen</a:t>
            </a:r>
            <a:endParaRPr lang="da-DK" dirty="0"/>
          </a:p>
          <a:p>
            <a:r>
              <a:rPr lang="da-DK" dirty="0"/>
              <a:t>Relativt let at svare på</a:t>
            </a:r>
          </a:p>
          <a:p>
            <a:r>
              <a:rPr lang="da-DK" dirty="0"/>
              <a:t>Virksomheder skal guide landmanden med svarerne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109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31A7D-9310-DA8F-134E-019DE761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3. Parts auditering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773DAF2-99C7-BBD7-93BE-7A8D4B9CA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997243" cy="4351338"/>
          </a:xfrm>
        </p:spPr>
        <p:txBody>
          <a:bodyPr/>
          <a:lstStyle/>
          <a:p>
            <a:r>
              <a:rPr lang="da-DK" dirty="0"/>
              <a:t>Foregår via Albers Hansen</a:t>
            </a:r>
          </a:p>
          <a:p>
            <a:r>
              <a:rPr lang="da-DK" dirty="0"/>
              <a:t>Udtrækker 40 tilfældigt udvalgte landmænd af samlet FMG</a:t>
            </a:r>
          </a:p>
          <a:p>
            <a:r>
              <a:rPr lang="da-DK" dirty="0"/>
              <a:t>Deraf udtrækkes 10 landmænd til 3. parts auditering, som er et fysisk besøg hos landmændene. </a:t>
            </a:r>
          </a:p>
          <a:p>
            <a:r>
              <a:rPr lang="da-DK" dirty="0"/>
              <a:t>Virksomheder skal arbejde tæt sammen med de </a:t>
            </a:r>
            <a:r>
              <a:rPr lang="da-DK"/>
              <a:t>udvalgte landmænd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123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CC6DD8-4B3E-AE6C-9B7A-1EF5B390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332" y="516908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Formål</a:t>
            </a: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med SAI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lede 4" descr="Et billede, der indeholder Font/skrifttype, Grafik, logo, tekst&#10;&#10;Automatisk genereret beskrivelse">
            <a:extLst>
              <a:ext uri="{FF2B5EF4-FFF2-40B4-BE49-F238E27FC236}">
                <a16:creationId xmlns:a16="http://schemas.microsoft.com/office/drawing/2014/main" id="{64CA328A-8DDE-B261-E05F-FAB70952D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7" y="2866044"/>
            <a:ext cx="3785616" cy="1455096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E0CA09D-BF67-5994-58DB-B4809DF2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9430" y="1633591"/>
            <a:ext cx="5619964" cy="5085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Øget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behov</a:t>
            </a:r>
            <a:r>
              <a:rPr lang="en-US" sz="2400" dirty="0">
                <a:solidFill>
                  <a:schemeClr val="tx2"/>
                </a:solidFill>
              </a:rPr>
              <a:t> for at </a:t>
            </a:r>
            <a:r>
              <a:rPr lang="en-US" sz="2400" dirty="0" err="1">
                <a:solidFill>
                  <a:schemeClr val="tx2"/>
                </a:solidFill>
              </a:rPr>
              <a:t>kunne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dokumentere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bæredygtighed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forsyningskæderne</a:t>
            </a:r>
            <a:endParaRPr lang="en-US" sz="2400" dirty="0">
              <a:solidFill>
                <a:schemeClr val="tx2"/>
              </a:solidFill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2"/>
              </a:solidFill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DAKOFOs </a:t>
            </a:r>
            <a:r>
              <a:rPr lang="en-US" sz="2400" dirty="0" err="1">
                <a:solidFill>
                  <a:schemeClr val="tx2"/>
                </a:solidFill>
              </a:rPr>
              <a:t>medlemmer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har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allerede</a:t>
            </a:r>
            <a:r>
              <a:rPr lang="en-US" sz="2400" dirty="0">
                <a:solidFill>
                  <a:schemeClr val="tx2"/>
                </a:solidFill>
              </a:rPr>
              <a:t> et </a:t>
            </a:r>
            <a:r>
              <a:rPr lang="en-US" sz="2400" dirty="0" err="1">
                <a:solidFill>
                  <a:schemeClr val="tx2"/>
                </a:solidFill>
              </a:rPr>
              <a:t>godt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kendskab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til</a:t>
            </a:r>
            <a:r>
              <a:rPr lang="en-US" sz="2400" dirty="0">
                <a:solidFill>
                  <a:schemeClr val="tx2"/>
                </a:solidFill>
              </a:rPr>
              <a:t> SAI 2.0 I </a:t>
            </a:r>
            <a:r>
              <a:rPr lang="en-US" sz="2400" dirty="0" err="1">
                <a:solidFill>
                  <a:schemeClr val="tx2"/>
                </a:solidFill>
              </a:rPr>
              <a:t>maltbyg</a:t>
            </a:r>
            <a:endParaRPr lang="en-US" sz="2400" dirty="0">
              <a:solidFill>
                <a:schemeClr val="tx2"/>
              </a:solidFill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2"/>
              </a:solidFill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Relativt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simpelt</a:t>
            </a:r>
            <a:r>
              <a:rPr lang="en-US" sz="2400" dirty="0">
                <a:solidFill>
                  <a:schemeClr val="tx2"/>
                </a:solidFill>
              </a:rPr>
              <a:t> at </a:t>
            </a:r>
            <a:r>
              <a:rPr lang="en-US" sz="2400" dirty="0" err="1">
                <a:solidFill>
                  <a:schemeClr val="tx2"/>
                </a:solidFill>
              </a:rPr>
              <a:t>arbejde</a:t>
            </a:r>
            <a:r>
              <a:rPr lang="en-US" sz="2400" dirty="0">
                <a:solidFill>
                  <a:schemeClr val="tx2"/>
                </a:solidFill>
              </a:rPr>
              <a:t> med </a:t>
            </a:r>
            <a:r>
              <a:rPr lang="en-US" sz="2400" dirty="0" err="1">
                <a:solidFill>
                  <a:schemeClr val="tx2"/>
                </a:solidFill>
              </a:rPr>
              <a:t>både</a:t>
            </a:r>
            <a:r>
              <a:rPr lang="en-US" sz="2400" dirty="0">
                <a:solidFill>
                  <a:schemeClr val="tx2"/>
                </a:solidFill>
              </a:rPr>
              <a:t> for </a:t>
            </a:r>
            <a:r>
              <a:rPr lang="en-US" sz="2400" dirty="0" err="1">
                <a:solidFill>
                  <a:schemeClr val="tx2"/>
                </a:solidFill>
              </a:rPr>
              <a:t>sekretariatet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virksomhederne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landmændene</a:t>
            </a:r>
            <a:r>
              <a:rPr lang="en-US" sz="2400" dirty="0">
                <a:solidFill>
                  <a:schemeClr val="tx2"/>
                </a:solidFill>
              </a:rPr>
              <a:t>, der </a:t>
            </a:r>
            <a:r>
              <a:rPr lang="en-US" sz="2400" dirty="0" err="1">
                <a:solidFill>
                  <a:schemeClr val="tx2"/>
                </a:solidFill>
              </a:rPr>
              <a:t>deltager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6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1E6B1-AA9B-3821-C4E2-AD695D1F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335780"/>
            <a:ext cx="618504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Farm Management Group (FMG)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33502B-926F-DFC9-5C48-BE36EEBC9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063" y="1839271"/>
            <a:ext cx="6113123" cy="43665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DAKOFO </a:t>
            </a:r>
            <a:r>
              <a:rPr lang="en-US" sz="2000" dirty="0" err="1">
                <a:solidFill>
                  <a:schemeClr val="tx1"/>
                </a:solidFill>
              </a:rPr>
              <a:t>samler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”Farm Management Group” (FMG) </a:t>
            </a:r>
            <a:r>
              <a:rPr lang="en-US" sz="2000" dirty="0" err="1">
                <a:solidFill>
                  <a:schemeClr val="tx1"/>
                </a:solidFill>
              </a:rPr>
              <a:t>på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vegne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af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vores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medlems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virksomheder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Deltagende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landmænd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skal</a:t>
            </a:r>
            <a:r>
              <a:rPr lang="en-US" sz="1800" dirty="0">
                <a:solidFill>
                  <a:schemeClr val="tx1"/>
                </a:solidFill>
              </a:rPr>
              <a:t> have </a:t>
            </a:r>
            <a:r>
              <a:rPr lang="en-US" sz="1800" dirty="0" err="1">
                <a:solidFill>
                  <a:schemeClr val="tx1"/>
                </a:solidFill>
              </a:rPr>
              <a:t>produktion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DK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Udgangspunktet</a:t>
            </a:r>
            <a:r>
              <a:rPr lang="en-US" sz="1800" dirty="0">
                <a:solidFill>
                  <a:schemeClr val="tx1"/>
                </a:solidFill>
              </a:rPr>
              <a:t> er </a:t>
            </a:r>
            <a:r>
              <a:rPr lang="en-US" sz="1800" dirty="0" err="1">
                <a:solidFill>
                  <a:schemeClr val="tx1"/>
                </a:solidFill>
              </a:rPr>
              <a:t>maltbyg</a:t>
            </a:r>
            <a:r>
              <a:rPr lang="en-US" sz="1800" dirty="0">
                <a:solidFill>
                  <a:schemeClr val="tx1"/>
                </a:solidFill>
              </a:rPr>
              <a:t> men </a:t>
            </a:r>
            <a:r>
              <a:rPr lang="en-US" sz="1800" dirty="0" err="1">
                <a:solidFill>
                  <a:schemeClr val="tx1"/>
                </a:solidFill>
              </a:rPr>
              <a:t>andet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møllekorn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også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blive</a:t>
            </a:r>
            <a:r>
              <a:rPr lang="en-US" sz="1800" dirty="0">
                <a:solidFill>
                  <a:schemeClr val="tx1"/>
                </a:solidFill>
              </a:rPr>
              <a:t> SAI </a:t>
            </a:r>
            <a:r>
              <a:rPr lang="en-US" sz="1800" dirty="0" err="1">
                <a:solidFill>
                  <a:schemeClr val="tx1"/>
                </a:solidFill>
              </a:rPr>
              <a:t>verificeret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et multi grain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Købsaftale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skal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være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indgået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hvor</a:t>
            </a:r>
            <a:r>
              <a:rPr lang="en-US" sz="1800" dirty="0">
                <a:solidFill>
                  <a:schemeClr val="tx1"/>
                </a:solidFill>
              </a:rPr>
              <a:t> det er </a:t>
            </a:r>
            <a:r>
              <a:rPr lang="en-US" sz="1800" dirty="0" err="1">
                <a:solidFill>
                  <a:schemeClr val="tx1"/>
                </a:solidFill>
              </a:rPr>
              <a:t>aftalt</a:t>
            </a:r>
            <a:r>
              <a:rPr lang="en-US" sz="1800" dirty="0">
                <a:solidFill>
                  <a:schemeClr val="tx1"/>
                </a:solidFill>
              </a:rPr>
              <a:t> at </a:t>
            </a:r>
            <a:r>
              <a:rPr lang="en-US" sz="1800" dirty="0" err="1">
                <a:solidFill>
                  <a:schemeClr val="tx1"/>
                </a:solidFill>
              </a:rPr>
              <a:t>kornet</a:t>
            </a:r>
            <a:r>
              <a:rPr lang="en-US" sz="1800" dirty="0">
                <a:solidFill>
                  <a:schemeClr val="tx1"/>
                </a:solidFill>
              </a:rPr>
              <a:t> er </a:t>
            </a:r>
            <a:r>
              <a:rPr lang="en-US" sz="1800" dirty="0" err="1">
                <a:solidFill>
                  <a:schemeClr val="tx1"/>
                </a:solidFill>
              </a:rPr>
              <a:t>tilmeldt</a:t>
            </a:r>
            <a:r>
              <a:rPr lang="en-US" sz="1800" dirty="0">
                <a:solidFill>
                  <a:schemeClr val="tx1"/>
                </a:solidFill>
              </a:rPr>
              <a:t> SAI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Medlemsvirksomheder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skal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opgøre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landmænds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produktion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et volume account system (=</a:t>
            </a:r>
            <a:r>
              <a:rPr lang="en-US" sz="1800" dirty="0" err="1">
                <a:solidFill>
                  <a:schemeClr val="tx1"/>
                </a:solidFill>
              </a:rPr>
              <a:t>massebalancesystem</a:t>
            </a:r>
            <a:r>
              <a:rPr lang="en-US" sz="1800" dirty="0">
                <a:solidFill>
                  <a:schemeClr val="tx1"/>
                </a:solidFill>
              </a:rPr>
              <a:t>) for </a:t>
            </a:r>
            <a:r>
              <a:rPr lang="en-US" sz="1800" dirty="0" err="1">
                <a:solidFill>
                  <a:schemeClr val="tx1"/>
                </a:solidFill>
              </a:rPr>
              <a:t>hver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enkelt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afgrøde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Det </a:t>
            </a:r>
            <a:r>
              <a:rPr lang="en-US" sz="1800" dirty="0" err="1">
                <a:solidFill>
                  <a:schemeClr val="tx1"/>
                </a:solidFill>
              </a:rPr>
              <a:t>maximale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antal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landmænd</a:t>
            </a:r>
            <a:r>
              <a:rPr lang="en-US" sz="1800" dirty="0">
                <a:solidFill>
                  <a:schemeClr val="tx1"/>
                </a:solidFill>
              </a:rPr>
              <a:t> er 5.000 men DAKOFO </a:t>
            </a:r>
            <a:r>
              <a:rPr lang="en-US" sz="1800" dirty="0" err="1">
                <a:solidFill>
                  <a:schemeClr val="tx1"/>
                </a:solidFill>
              </a:rPr>
              <a:t>har</a:t>
            </a:r>
            <a:r>
              <a:rPr lang="en-US" sz="1800" dirty="0">
                <a:solidFill>
                  <a:schemeClr val="tx1"/>
                </a:solidFill>
              </a:rPr>
              <a:t> dispensation </a:t>
            </a:r>
            <a:r>
              <a:rPr lang="en-US" sz="1800" dirty="0" err="1">
                <a:solidFill>
                  <a:schemeClr val="tx1"/>
                </a:solidFill>
              </a:rPr>
              <a:t>til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flere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landmænd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FMG 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ladsholder til indhold 9" descr="Et billede, der indeholder græs, udendørs, plante, felt&#10;&#10;Automatisk genereret beskrivelse">
            <a:extLst>
              <a:ext uri="{FF2B5EF4-FFF2-40B4-BE49-F238E27FC236}">
                <a16:creationId xmlns:a16="http://schemas.microsoft.com/office/drawing/2014/main" id="{F4A5E7B8-6E2A-96F5-3335-ABA738AF7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r="17715" b="-1"/>
          <a:stretch/>
        </p:blipFill>
        <p:spPr>
          <a:xfrm>
            <a:off x="6674780" y="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AE534-E88B-E22C-565E-B7F423CA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Det unikke ved FSA i SAI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DB6D03-EE33-7968-80A4-3ADAF4D33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1672"/>
            <a:ext cx="5181600" cy="4615291"/>
          </a:xfrm>
        </p:spPr>
        <p:txBody>
          <a:bodyPr/>
          <a:lstStyle/>
          <a:p>
            <a:r>
              <a:rPr lang="da-DK" dirty="0"/>
              <a:t>Med FSA kan vi sende et spørgeskema ud til 40 tilfældige landmænd på tværs af virksomheder.</a:t>
            </a:r>
          </a:p>
          <a:p>
            <a:pPr lvl="1"/>
            <a:r>
              <a:rPr lang="da-DK" dirty="0"/>
              <a:t>SAQ (</a:t>
            </a:r>
            <a:r>
              <a:rPr lang="da-DK" dirty="0" err="1"/>
              <a:t>self-assessment-questionnaires</a:t>
            </a:r>
            <a:r>
              <a:rPr lang="da-DK" dirty="0"/>
              <a:t>)</a:t>
            </a:r>
          </a:p>
          <a:p>
            <a:r>
              <a:rPr lang="da-DK" dirty="0"/>
              <a:t>Uden FSA skulle væsentlig flere landmænd forstyrres, til gene for både jer og landmænd</a:t>
            </a:r>
          </a:p>
          <a:p>
            <a:r>
              <a:rPr lang="da-DK" dirty="0"/>
              <a:t>= simpelt system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62757CE-A328-083A-E015-A0FC52CA22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165997A-72C2-2696-8BBF-47F20C38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95" y="1806442"/>
            <a:ext cx="4919610" cy="4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250B5-C02C-4A4B-8578-6976C761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Forløbet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steps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D79F90-4300-4648-A5E1-28E8EAC09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Engagement med </a:t>
            </a:r>
            <a:r>
              <a:rPr lang="en-US" dirty="0" err="1"/>
              <a:t>landmænd</a:t>
            </a:r>
            <a:r>
              <a:rPr lang="en-US" dirty="0"/>
              <a:t> – vi </a:t>
            </a:r>
            <a:r>
              <a:rPr lang="en-US" dirty="0" err="1"/>
              <a:t>skal</a:t>
            </a:r>
            <a:r>
              <a:rPr lang="en-US" dirty="0"/>
              <a:t> have </a:t>
            </a:r>
            <a:r>
              <a:rPr lang="en-US" dirty="0" err="1"/>
              <a:t>landmænd</a:t>
            </a:r>
            <a:r>
              <a:rPr lang="en-US" dirty="0"/>
              <a:t> med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finder og sender </a:t>
            </a:r>
            <a:r>
              <a:rPr lang="en-US" dirty="0" err="1"/>
              <a:t>ind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SAQ </a:t>
            </a:r>
            <a:r>
              <a:rPr lang="en-US" dirty="0" err="1"/>
              <a:t>til</a:t>
            </a:r>
            <a:r>
              <a:rPr lang="en-US" dirty="0"/>
              <a:t> at lave en </a:t>
            </a:r>
            <a:r>
              <a:rPr lang="en-US" dirty="0" err="1"/>
              <a:t>selvvurdering</a:t>
            </a:r>
            <a:r>
              <a:rPr lang="en-US" dirty="0"/>
              <a:t> (self assessment)</a:t>
            </a:r>
          </a:p>
          <a:p>
            <a:pPr lvl="1"/>
            <a:r>
              <a:rPr lang="en-US" dirty="0"/>
              <a:t>Det er her </a:t>
            </a:r>
            <a:r>
              <a:rPr lang="en-US" dirty="0" err="1"/>
              <a:t>hvor</a:t>
            </a:r>
            <a:r>
              <a:rPr lang="en-US" dirty="0"/>
              <a:t> vi </a:t>
            </a:r>
            <a:r>
              <a:rPr lang="en-US" dirty="0" err="1"/>
              <a:t>udsender</a:t>
            </a:r>
            <a:r>
              <a:rPr lang="en-US" dirty="0"/>
              <a:t> de </a:t>
            </a:r>
            <a:r>
              <a:rPr lang="en-US" dirty="0" err="1"/>
              <a:t>omtalte</a:t>
            </a:r>
            <a:r>
              <a:rPr lang="en-US" dirty="0"/>
              <a:t> 40 </a:t>
            </a:r>
            <a:r>
              <a:rPr lang="en-US" dirty="0" err="1"/>
              <a:t>spørgeskemaer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tilfældige</a:t>
            </a:r>
            <a:r>
              <a:rPr lang="en-US" dirty="0"/>
              <a:t> </a:t>
            </a:r>
            <a:r>
              <a:rPr lang="en-US" dirty="0" err="1"/>
              <a:t>landmænd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Forbedringer</a:t>
            </a:r>
            <a:r>
              <a:rPr lang="en-US" dirty="0"/>
              <a:t> – den </a:t>
            </a:r>
            <a:r>
              <a:rPr lang="en-US" dirty="0" err="1"/>
              <a:t>løbende</a:t>
            </a:r>
            <a:r>
              <a:rPr lang="en-US" dirty="0"/>
              <a:t> </a:t>
            </a:r>
            <a:r>
              <a:rPr lang="en-US" dirty="0" err="1"/>
              <a:t>forbedringsplan</a:t>
            </a:r>
            <a:r>
              <a:rPr lang="en-US" dirty="0"/>
              <a:t> (CIP)</a:t>
            </a:r>
          </a:p>
          <a:p>
            <a:pPr lvl="1"/>
            <a:r>
              <a:rPr lang="en-US" dirty="0" err="1"/>
              <a:t>Måden</a:t>
            </a:r>
            <a:r>
              <a:rPr lang="en-US" dirty="0"/>
              <a:t> vi </a:t>
            </a:r>
            <a:r>
              <a:rPr lang="en-US" dirty="0" err="1"/>
              <a:t>løbende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på</a:t>
            </a:r>
            <a:endParaRPr lang="en-US" dirty="0"/>
          </a:p>
          <a:p>
            <a:pPr lvl="2"/>
            <a:r>
              <a:rPr lang="en-US" dirty="0"/>
              <a:t>Det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eksempelvis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målsatte</a:t>
            </a:r>
            <a:r>
              <a:rPr lang="en-US" dirty="0"/>
              <a:t> </a:t>
            </a:r>
            <a:r>
              <a:rPr lang="en-US" dirty="0" err="1"/>
              <a:t>tiltag</a:t>
            </a:r>
            <a:r>
              <a:rPr lang="en-US" dirty="0"/>
              <a:t> om </a:t>
            </a:r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affaldssortering</a:t>
            </a:r>
            <a:r>
              <a:rPr lang="en-US" dirty="0"/>
              <a:t>, </a:t>
            </a:r>
            <a:r>
              <a:rPr lang="en-US" dirty="0" err="1"/>
              <a:t>begrænse</a:t>
            </a:r>
            <a:r>
              <a:rPr lang="en-US" dirty="0"/>
              <a:t> </a:t>
            </a:r>
            <a:r>
              <a:rPr lang="en-US" dirty="0" err="1"/>
              <a:t>klimagasudledninger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noget</a:t>
            </a:r>
            <a:r>
              <a:rPr lang="en-US" dirty="0"/>
              <a:t>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andet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123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0B20D-3B0B-D78F-294A-A92D9969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Deltagende medlemsselskaber – hvad i skal sikre jer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9DFF9F-9C25-3A40-54C8-9EEFD3DCA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 Dag-</a:t>
            </a:r>
            <a:r>
              <a:rPr lang="en-US" dirty="0" err="1"/>
              <a:t>til</a:t>
            </a:r>
            <a:r>
              <a:rPr lang="en-US" dirty="0"/>
              <a:t>-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implementering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landmanden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samarbejde</a:t>
            </a:r>
            <a:r>
              <a:rPr lang="en-US" dirty="0"/>
              <a:t> med DAKOFO</a:t>
            </a:r>
          </a:p>
          <a:p>
            <a:pPr marL="0" indent="0">
              <a:buNone/>
            </a:pPr>
            <a:r>
              <a:rPr lang="en-US" dirty="0"/>
              <a:t>2. Have en </a:t>
            </a:r>
            <a:r>
              <a:rPr lang="en-US" dirty="0" err="1"/>
              <a:t>nedskrevet</a:t>
            </a:r>
            <a:r>
              <a:rPr lang="en-US" dirty="0"/>
              <a:t> procedure for </a:t>
            </a:r>
            <a:r>
              <a:rPr lang="en-US" dirty="0" err="1"/>
              <a:t>deltagelsen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programmet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Have et register over </a:t>
            </a:r>
            <a:r>
              <a:rPr lang="en-US" dirty="0" err="1"/>
              <a:t>landmænd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er en del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systemet</a:t>
            </a:r>
            <a:r>
              <a:rPr lang="en-US" dirty="0"/>
              <a:t>. Det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fremgå</a:t>
            </a:r>
            <a:r>
              <a:rPr lang="en-US" dirty="0"/>
              <a:t>, </a:t>
            </a:r>
            <a:r>
              <a:rPr lang="en-US" dirty="0" err="1"/>
              <a:t>hvordan</a:t>
            </a:r>
            <a:r>
              <a:rPr lang="en-US" dirty="0"/>
              <a:t> de er en del </a:t>
            </a:r>
            <a:r>
              <a:rPr lang="en-US" dirty="0" err="1"/>
              <a:t>af</a:t>
            </a:r>
            <a:r>
              <a:rPr lang="en-US" dirty="0"/>
              <a:t> DAKOFO FMG</a:t>
            </a:r>
          </a:p>
          <a:p>
            <a:pPr marL="0" indent="0">
              <a:buNone/>
            </a:pPr>
            <a:r>
              <a:rPr lang="en-US" dirty="0"/>
              <a:t>4. Have et </a:t>
            </a:r>
            <a:r>
              <a:rPr lang="en-US" dirty="0" err="1"/>
              <a:t>opgørelsessystem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holder </a:t>
            </a:r>
            <a:r>
              <a:rPr lang="en-US" dirty="0" err="1"/>
              <a:t>overblikket</a:t>
            </a:r>
            <a:r>
              <a:rPr lang="en-US" dirty="0"/>
              <a:t> over </a:t>
            </a:r>
            <a:r>
              <a:rPr lang="en-US" dirty="0" err="1"/>
              <a:t>antallet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FSA </a:t>
            </a:r>
            <a:r>
              <a:rPr lang="en-US" dirty="0" err="1"/>
              <a:t>kompatible</a:t>
            </a:r>
            <a:r>
              <a:rPr lang="en-US" dirty="0"/>
              <a:t> </a:t>
            </a:r>
            <a:r>
              <a:rPr lang="en-US" dirty="0" err="1"/>
              <a:t>varer</a:t>
            </a:r>
            <a:r>
              <a:rPr lang="en-US" dirty="0"/>
              <a:t>, der </a:t>
            </a:r>
            <a:r>
              <a:rPr lang="en-US" dirty="0" err="1"/>
              <a:t>bliver</a:t>
            </a:r>
            <a:r>
              <a:rPr lang="en-US" dirty="0"/>
              <a:t> leveret og </a:t>
            </a:r>
            <a:r>
              <a:rPr lang="en-US" dirty="0" err="1"/>
              <a:t>solgt</a:t>
            </a:r>
            <a:r>
              <a:rPr lang="en-US" dirty="0"/>
              <a:t>. DAKOFO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bede</a:t>
            </a:r>
            <a:r>
              <a:rPr lang="en-US" dirty="0"/>
              <a:t> </a:t>
            </a:r>
            <a:r>
              <a:rPr lang="en-US" dirty="0" err="1"/>
              <a:t>medlemmet</a:t>
            </a:r>
            <a:r>
              <a:rPr lang="en-US" dirty="0"/>
              <a:t> om at </a:t>
            </a:r>
            <a:r>
              <a:rPr lang="en-US" dirty="0" err="1"/>
              <a:t>fremvise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opgørelse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dirty="0" err="1"/>
              <a:t>Implementering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den </a:t>
            </a:r>
            <a:r>
              <a:rPr lang="en-US" dirty="0" err="1"/>
              <a:t>løbende</a:t>
            </a:r>
            <a:r>
              <a:rPr lang="en-US" dirty="0"/>
              <a:t> </a:t>
            </a:r>
            <a:r>
              <a:rPr lang="en-US" dirty="0" err="1"/>
              <a:t>forbedringsplan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</a:t>
            </a:r>
            <a:r>
              <a:rPr lang="en-US" dirty="0" err="1"/>
              <a:t>udviklet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DAKOFO</a:t>
            </a:r>
          </a:p>
          <a:p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900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27CFB-1770-FB37-9CDB-30EC4949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Massebalancesystemet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D9B6F4-737F-0502-6370-CD3C910DFD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Medlemmer</a:t>
            </a:r>
            <a:r>
              <a:rPr lang="en-US" dirty="0"/>
              <a:t> er </a:t>
            </a:r>
            <a:r>
              <a:rPr lang="en-US" dirty="0" err="1"/>
              <a:t>påkrævet</a:t>
            </a:r>
            <a:r>
              <a:rPr lang="en-US" dirty="0"/>
              <a:t> at have et </a:t>
            </a:r>
            <a:r>
              <a:rPr lang="en-US" dirty="0" err="1"/>
              <a:t>opgørelsessystem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mængderne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varer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spores </a:t>
            </a:r>
            <a:r>
              <a:rPr lang="en-US" dirty="0" err="1"/>
              <a:t>igennem</a:t>
            </a:r>
            <a:r>
              <a:rPr lang="en-US" dirty="0"/>
              <a:t> </a:t>
            </a:r>
            <a:r>
              <a:rPr lang="en-US" dirty="0" err="1"/>
              <a:t>systemet</a:t>
            </a:r>
            <a:r>
              <a:rPr lang="en-US" dirty="0"/>
              <a:t> </a:t>
            </a:r>
          </a:p>
          <a:p>
            <a:r>
              <a:rPr lang="en-US" dirty="0"/>
              <a:t>DAKOFO </a:t>
            </a:r>
            <a:r>
              <a:rPr lang="en-US" dirty="0" err="1"/>
              <a:t>definerer</a:t>
            </a:r>
            <a:r>
              <a:rPr lang="en-US" dirty="0"/>
              <a:t> 1 credit </a:t>
            </a:r>
            <a:r>
              <a:rPr lang="en-US" dirty="0" err="1"/>
              <a:t>som</a:t>
            </a:r>
            <a:r>
              <a:rPr lang="en-US" dirty="0"/>
              <a:t> 1 ton </a:t>
            </a:r>
            <a:r>
              <a:rPr lang="en-US" dirty="0" err="1"/>
              <a:t>af</a:t>
            </a:r>
            <a:r>
              <a:rPr lang="en-US" dirty="0"/>
              <a:t> den </a:t>
            </a:r>
            <a:r>
              <a:rPr lang="en-US" dirty="0" err="1"/>
              <a:t>pågældende</a:t>
            </a:r>
            <a:r>
              <a:rPr lang="en-US" dirty="0"/>
              <a:t> </a:t>
            </a:r>
            <a:r>
              <a:rPr lang="en-US" dirty="0" err="1"/>
              <a:t>vare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skal</a:t>
            </a:r>
            <a:r>
              <a:rPr lang="en-US" dirty="0"/>
              <a:t> I </a:t>
            </a:r>
            <a:r>
              <a:rPr lang="en-US" dirty="0" err="1"/>
              <a:t>opgørelsessytemet</a:t>
            </a:r>
            <a:r>
              <a:rPr lang="en-US" dirty="0"/>
              <a:t> </a:t>
            </a:r>
            <a:r>
              <a:rPr lang="en-US" dirty="0" err="1"/>
              <a:t>tages</a:t>
            </a:r>
            <a:r>
              <a:rPr lang="en-US" dirty="0"/>
              <a:t> </a:t>
            </a:r>
            <a:r>
              <a:rPr lang="en-US" dirty="0" err="1"/>
              <a:t>højde</a:t>
            </a:r>
            <a:r>
              <a:rPr lang="en-US" dirty="0"/>
              <a:t> for </a:t>
            </a:r>
            <a:r>
              <a:rPr lang="en-US" dirty="0" err="1"/>
              <a:t>tørring</a:t>
            </a:r>
            <a:r>
              <a:rPr lang="en-US" dirty="0"/>
              <a:t> og </a:t>
            </a:r>
            <a:r>
              <a:rPr lang="en-US" dirty="0" err="1"/>
              <a:t>rensning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varen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A758D52-977C-7BF8-ECD3-35759465B0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pic>
        <p:nvPicPr>
          <p:cNvPr id="5" name="Billede 4" descr="Et billede, der indeholder tekst, skærmbillede, nummer/tal, menu&#10;&#10;Automatisk genereret beskrivelse">
            <a:extLst>
              <a:ext uri="{FF2B5EF4-FFF2-40B4-BE49-F238E27FC236}">
                <a16:creationId xmlns:a16="http://schemas.microsoft.com/office/drawing/2014/main" id="{DB8EC629-10A3-2A8E-E8B4-38238D57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68" y="546433"/>
            <a:ext cx="4661416" cy="63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2B27E-5E31-8A82-CA21-07B786AE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Massebalancesystemet - regnskabsperioden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23AE03-C447-7533-09B7-B7AB91FF53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Regnskabsperioden</a:t>
            </a:r>
            <a:r>
              <a:rPr lang="en-US" dirty="0"/>
              <a:t> for </a:t>
            </a:r>
            <a:r>
              <a:rPr lang="en-US" dirty="0" err="1"/>
              <a:t>opgørelsessystemet</a:t>
            </a:r>
            <a:r>
              <a:rPr lang="en-US" dirty="0"/>
              <a:t> er 12 </a:t>
            </a:r>
            <a:r>
              <a:rPr lang="en-US" dirty="0" err="1"/>
              <a:t>måneder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følger</a:t>
            </a:r>
            <a:r>
              <a:rPr lang="en-US" dirty="0"/>
              <a:t> “</a:t>
            </a:r>
            <a:r>
              <a:rPr lang="en-US" dirty="0" err="1"/>
              <a:t>markedsåret</a:t>
            </a:r>
            <a:r>
              <a:rPr lang="en-US" dirty="0"/>
              <a:t>” </a:t>
            </a:r>
            <a:r>
              <a:rPr lang="en-US" dirty="0" err="1"/>
              <a:t>fra</a:t>
            </a:r>
            <a:r>
              <a:rPr lang="en-US" dirty="0"/>
              <a:t> 1. </a:t>
            </a:r>
            <a:r>
              <a:rPr lang="en-US" dirty="0" err="1"/>
              <a:t>juli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30 </a:t>
            </a:r>
            <a:r>
              <a:rPr lang="en-US" dirty="0" err="1"/>
              <a:t>juni</a:t>
            </a:r>
            <a:r>
              <a:rPr lang="en-US" dirty="0"/>
              <a:t>.</a:t>
            </a:r>
          </a:p>
          <a:p>
            <a:r>
              <a:rPr lang="en-US" dirty="0" err="1"/>
              <a:t>Ubrugte</a:t>
            </a:r>
            <a:r>
              <a:rPr lang="en-US" dirty="0"/>
              <a:t> </a:t>
            </a:r>
            <a:r>
              <a:rPr lang="en-US" dirty="0" err="1"/>
              <a:t>kreditter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slutningen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markedsåret</a:t>
            </a:r>
            <a:r>
              <a:rPr lang="en-US" dirty="0"/>
              <a:t> </a:t>
            </a:r>
            <a:r>
              <a:rPr lang="en-US" dirty="0" err="1"/>
              <a:t>gælder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efterfølgende</a:t>
            </a:r>
            <a:r>
              <a:rPr lang="en-US" dirty="0"/>
              <a:t> 24 </a:t>
            </a:r>
            <a:r>
              <a:rPr lang="en-US" dirty="0" err="1"/>
              <a:t>måneder</a:t>
            </a:r>
            <a:r>
              <a:rPr lang="en-US" dirty="0"/>
              <a:t>, </a:t>
            </a:r>
            <a:r>
              <a:rPr lang="en-US" dirty="0" err="1"/>
              <a:t>hvorefter</a:t>
            </a:r>
            <a:r>
              <a:rPr lang="en-US" dirty="0"/>
              <a:t> de </a:t>
            </a:r>
            <a:r>
              <a:rPr lang="en-US" dirty="0" err="1"/>
              <a:t>bortfader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BFC1C2-FBCA-1F40-DC30-56CB513FB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pic>
        <p:nvPicPr>
          <p:cNvPr id="5" name="Billede 4" descr="Et billede, der indeholder tekst, Font/skrifttype, linje/række, skærmbillede&#10;&#10;Automatisk genereret beskrivelse">
            <a:extLst>
              <a:ext uri="{FF2B5EF4-FFF2-40B4-BE49-F238E27FC236}">
                <a16:creationId xmlns:a16="http://schemas.microsoft.com/office/drawing/2014/main" id="{06D743CE-F56F-0055-CAA7-25F0319E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434" y="2882637"/>
            <a:ext cx="5109932" cy="28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4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D840D-DAA2-2180-A7DC-6E8A5845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Massebalancesystemet – krav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266543-A7C4-12B3-46D3-8A51F023D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1. Der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et </a:t>
            </a:r>
            <a:r>
              <a:rPr lang="en-US" dirty="0" err="1"/>
              <a:t>opgørelsessystem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Opgørelsessystemet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defineret</a:t>
            </a:r>
            <a:r>
              <a:rPr lang="en-US" dirty="0"/>
              <a:t> </a:t>
            </a:r>
            <a:r>
              <a:rPr lang="en-US" dirty="0" err="1"/>
              <a:t>igennem</a:t>
            </a:r>
            <a:r>
              <a:rPr lang="en-US" dirty="0"/>
              <a:t> </a:t>
            </a:r>
            <a:r>
              <a:rPr lang="en-US" dirty="0" err="1"/>
              <a:t>nedskrevne</a:t>
            </a:r>
            <a:r>
              <a:rPr lang="en-US" dirty="0"/>
              <a:t> </a:t>
            </a:r>
            <a:r>
              <a:rPr lang="en-US" dirty="0" err="1"/>
              <a:t>procedurer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indeholde</a:t>
            </a:r>
            <a:r>
              <a:rPr lang="en-US" dirty="0"/>
              <a:t> </a:t>
            </a:r>
            <a:r>
              <a:rPr lang="en-US" dirty="0" err="1"/>
              <a:t>følgende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a. Roller og </a:t>
            </a:r>
            <a:r>
              <a:rPr lang="en-US" dirty="0" err="1"/>
              <a:t>ansvarlige</a:t>
            </a:r>
            <a:r>
              <a:rPr lang="en-US" dirty="0"/>
              <a:t> for </a:t>
            </a:r>
            <a:r>
              <a:rPr lang="en-US" dirty="0" err="1"/>
              <a:t>ledelsen</a:t>
            </a:r>
            <a:r>
              <a:rPr lang="en-US" dirty="0"/>
              <a:t>/</a:t>
            </a:r>
            <a:r>
              <a:rPr lang="en-US" dirty="0" err="1"/>
              <a:t>brugen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opgørelsessystemet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	b.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metoden</a:t>
            </a:r>
            <a:r>
              <a:rPr lang="en-US" dirty="0"/>
              <a:t> for </a:t>
            </a:r>
            <a:r>
              <a:rPr lang="en-US" dirty="0" err="1"/>
              <a:t>kreditter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brugt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c.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opgørelsessystemet</a:t>
            </a:r>
            <a:r>
              <a:rPr lang="en-US" dirty="0"/>
              <a:t> </a:t>
            </a:r>
            <a:r>
              <a:rPr lang="en-US" dirty="0" err="1"/>
              <a:t>løbende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holdt</a:t>
            </a:r>
            <a:r>
              <a:rPr lang="en-US" dirty="0"/>
              <a:t> </a:t>
            </a:r>
            <a:r>
              <a:rPr lang="en-US" dirty="0" err="1"/>
              <a:t>opdateret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d. </a:t>
            </a:r>
            <a:r>
              <a:rPr lang="en-US" dirty="0" err="1"/>
              <a:t>Hvordan</a:t>
            </a:r>
            <a:r>
              <a:rPr lang="en-US" dirty="0"/>
              <a:t> den </a:t>
            </a:r>
            <a:r>
              <a:rPr lang="en-US" dirty="0" err="1"/>
              <a:t>årlige</a:t>
            </a:r>
            <a:r>
              <a:rPr lang="en-US" dirty="0"/>
              <a:t> </a:t>
            </a:r>
            <a:r>
              <a:rPr lang="en-US" dirty="0" err="1"/>
              <a:t>rapportering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komme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foregå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e.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omregningsfaktorer</a:t>
            </a:r>
            <a:r>
              <a:rPr lang="en-US" dirty="0"/>
              <a:t> man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opgørelsen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gøre</a:t>
            </a:r>
            <a:r>
              <a:rPr lang="en-US" dirty="0"/>
              <a:t> </a:t>
            </a: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, for at 	</a:t>
            </a:r>
            <a:r>
              <a:rPr lang="en-US" dirty="0" err="1"/>
              <a:t>tage</a:t>
            </a:r>
            <a:r>
              <a:rPr lang="en-US" dirty="0"/>
              <a:t> </a:t>
            </a:r>
            <a:r>
              <a:rPr lang="en-US" dirty="0" err="1"/>
              <a:t>højde</a:t>
            </a:r>
            <a:r>
              <a:rPr lang="en-US" dirty="0"/>
              <a:t> for </a:t>
            </a:r>
            <a:r>
              <a:rPr lang="en-US" dirty="0" err="1"/>
              <a:t>tørring</a:t>
            </a:r>
            <a:r>
              <a:rPr lang="en-US" dirty="0"/>
              <a:t> og </a:t>
            </a:r>
            <a:r>
              <a:rPr lang="en-US" dirty="0" err="1"/>
              <a:t>rensning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3. En demonstration </a:t>
            </a:r>
            <a:r>
              <a:rPr lang="en-US" dirty="0" err="1"/>
              <a:t>af</a:t>
            </a:r>
            <a:r>
              <a:rPr lang="en-US" dirty="0"/>
              <a:t> det </a:t>
            </a:r>
            <a:r>
              <a:rPr lang="en-US" dirty="0" err="1"/>
              <a:t>endelige</a:t>
            </a:r>
            <a:r>
              <a:rPr lang="en-US" dirty="0"/>
              <a:t> og </a:t>
            </a:r>
            <a:r>
              <a:rPr lang="en-US" dirty="0" err="1"/>
              <a:t>opdaterede</a:t>
            </a:r>
            <a:r>
              <a:rPr lang="en-US" dirty="0"/>
              <a:t> </a:t>
            </a:r>
            <a:r>
              <a:rPr lang="en-US" dirty="0" err="1"/>
              <a:t>opgørelsessystem</a:t>
            </a:r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352852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F PPT - Noget at leve af. Noget at leve for.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FEF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ødevarestyrelsen PowerPoint Skabelon 16_9 UK">
  <a:themeElements>
    <a:clrScheme name="MFVM - Fødevarestyrelsen">
      <a:dk1>
        <a:srgbClr val="000000"/>
      </a:dk1>
      <a:lt1>
        <a:sysClr val="window" lastClr="FFFFFF"/>
      </a:lt1>
      <a:dk2>
        <a:srgbClr val="BFEAE3"/>
      </a:dk2>
      <a:lt2>
        <a:srgbClr val="E5F6F3"/>
      </a:lt2>
      <a:accent1>
        <a:srgbClr val="00AB8E"/>
      </a:accent1>
      <a:accent2>
        <a:srgbClr val="003127"/>
      </a:accent2>
      <a:accent3>
        <a:srgbClr val="33B9C4"/>
      </a:accent3>
      <a:accent4>
        <a:srgbClr val="00874B"/>
      </a:accent4>
      <a:accent5>
        <a:srgbClr val="ABBC38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ødevarestyrelsen PowerPoint Skabelon 16_9 UK" id="{A26CF4B1-16DA-44D9-8C08-7DEC0C0C029B}" vid="{1580BF81-F2E2-4103-A988-B2F87B95546F}"/>
    </a:ext>
  </a:extLst>
</a:theme>
</file>

<file path=ppt/theme/theme6.xml><?xml version="1.0" encoding="utf-8"?>
<a:theme xmlns:a="http://schemas.openxmlformats.org/drawingml/2006/main" name="5_Fødevarestyrelsen PowerPoint Skabelon 16_9 UK">
  <a:themeElements>
    <a:clrScheme name="MFVM - Fødevarestyrelsen">
      <a:dk1>
        <a:srgbClr val="000000"/>
      </a:dk1>
      <a:lt1>
        <a:sysClr val="window" lastClr="FFFFFF"/>
      </a:lt1>
      <a:dk2>
        <a:srgbClr val="BFEAE3"/>
      </a:dk2>
      <a:lt2>
        <a:srgbClr val="E5F6F3"/>
      </a:lt2>
      <a:accent1>
        <a:srgbClr val="00AB8E"/>
      </a:accent1>
      <a:accent2>
        <a:srgbClr val="003127"/>
      </a:accent2>
      <a:accent3>
        <a:srgbClr val="33B9C4"/>
      </a:accent3>
      <a:accent4>
        <a:srgbClr val="00874B"/>
      </a:accent4>
      <a:accent5>
        <a:srgbClr val="ABBC38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ødevarestyrelsen PowerPoint Skabelon 16_9 UK" id="{A26CF4B1-16DA-44D9-8C08-7DEC0C0C029B}" vid="{1580BF81-F2E2-4103-A988-B2F87B95546F}"/>
    </a:ext>
  </a:extLst>
</a:theme>
</file>

<file path=ppt/theme/theme7.xml><?xml version="1.0" encoding="utf-8"?>
<a:theme xmlns:a="http://schemas.openxmlformats.org/drawingml/2006/main" name="3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3993F392797849B2BDB7AC5489303C" ma:contentTypeVersion="16" ma:contentTypeDescription="Opret et nyt dokument." ma:contentTypeScope="" ma:versionID="47b2de9b44fa72d5fedbf510a80de554">
  <xsd:schema xmlns:xsd="http://www.w3.org/2001/XMLSchema" xmlns:xs="http://www.w3.org/2001/XMLSchema" xmlns:p="http://schemas.microsoft.com/office/2006/metadata/properties" xmlns:ns2="4ad7e97f-0f0a-4cc5-84a0-c54723178c08" xmlns:ns3="7fa0c3ba-2567-411c-afb8-b17b05896bcb" targetNamespace="http://schemas.microsoft.com/office/2006/metadata/properties" ma:root="true" ma:fieldsID="53838689e7dff981b1ecb95a1f0ecc86" ns2:_="" ns3:_="">
    <xsd:import namespace="4ad7e97f-0f0a-4cc5-84a0-c54723178c08"/>
    <xsd:import namespace="7fa0c3ba-2567-411c-afb8-b17b05896bc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e97f-0f0a-4cc5-84a0-c54723178c0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374d464-54b2-4ff1-a76c-0b45454f59d0}" ma:internalName="TaxCatchAll" ma:showField="CatchAllData" ma:web="4ad7e97f-0f0a-4cc5-84a0-c54723178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a0c3ba-2567-411c-afb8-b17b05896b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3059a55d-4c1e-4a8f-9eab-ab270941c9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0C2FE73-F81E-45F2-9288-55F403C7B6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A3808E-F165-481E-AC44-21DD884B33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7e97f-0f0a-4cc5-84a0-c54723178c08"/>
    <ds:schemaRef ds:uri="7fa0c3ba-2567-411c-afb8-b17b05896b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8739D9-3A09-433F-BE1B-2B37B59DD31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638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11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Georgia</vt:lpstr>
      <vt:lpstr>Tw Cen MT</vt:lpstr>
      <vt:lpstr>Wingdings</vt:lpstr>
      <vt:lpstr>2_Office-tema</vt:lpstr>
      <vt:lpstr>LF PPT - Noget at leve af. Noget at leve for.</vt:lpstr>
      <vt:lpstr>FEFAC</vt:lpstr>
      <vt:lpstr>Brugerdefineret design</vt:lpstr>
      <vt:lpstr>Fødevarestyrelsen PowerPoint Skabelon 16_9 UK</vt:lpstr>
      <vt:lpstr>5_Fødevarestyrelsen PowerPoint Skabelon 16_9 UK</vt:lpstr>
      <vt:lpstr>3_Brugerdefineret design</vt:lpstr>
      <vt:lpstr>1_Brugerdefineret design</vt:lpstr>
      <vt:lpstr>Sustainable Grains The multiple grain approach</vt:lpstr>
      <vt:lpstr>Formål med SAI</vt:lpstr>
      <vt:lpstr>Farm Management Group (FMG)</vt:lpstr>
      <vt:lpstr>Det unikke ved FSA i SAI</vt:lpstr>
      <vt:lpstr>Forløbet i tre steps</vt:lpstr>
      <vt:lpstr>Deltagende medlemsselskaber – hvad i skal sikre jer</vt:lpstr>
      <vt:lpstr>Massebalancesystemet</vt:lpstr>
      <vt:lpstr>Massebalancesystemet - regnskabsperioden</vt:lpstr>
      <vt:lpstr>Massebalancesystemet – krav</vt:lpstr>
      <vt:lpstr>SAQ (det kvalitative spørgeskema)</vt:lpstr>
      <vt:lpstr>3. Parts auditering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Malting Barley</dc:title>
  <dc:creator>Emil Dalsgaard Hansen</dc:creator>
  <cp:lastModifiedBy>Anne Fabricius</cp:lastModifiedBy>
  <cp:revision>13</cp:revision>
  <cp:lastPrinted>2023-06-29T08:34:52Z</cp:lastPrinted>
  <dcterms:created xsi:type="dcterms:W3CDTF">2020-09-10T18:49:29Z</dcterms:created>
  <dcterms:modified xsi:type="dcterms:W3CDTF">2023-08-24T12:26:52Z</dcterms:modified>
</cp:coreProperties>
</file>